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422" r:id="rId2"/>
    <p:sldId id="297" r:id="rId3"/>
    <p:sldId id="351" r:id="rId4"/>
    <p:sldId id="361" r:id="rId5"/>
    <p:sldId id="360" r:id="rId6"/>
    <p:sldId id="423" r:id="rId7"/>
    <p:sldId id="424" r:id="rId8"/>
    <p:sldId id="425" r:id="rId9"/>
    <p:sldId id="426" r:id="rId10"/>
    <p:sldId id="427" r:id="rId11"/>
    <p:sldId id="428" r:id="rId12"/>
    <p:sldId id="429" r:id="rId13"/>
    <p:sldId id="430" r:id="rId14"/>
    <p:sldId id="431" r:id="rId15"/>
    <p:sldId id="432" r:id="rId16"/>
    <p:sldId id="433" r:id="rId17"/>
    <p:sldId id="434" r:id="rId18"/>
    <p:sldId id="435" r:id="rId19"/>
    <p:sldId id="436" r:id="rId20"/>
    <p:sldId id="437" r:id="rId21"/>
    <p:sldId id="438" r:id="rId22"/>
    <p:sldId id="439" r:id="rId23"/>
    <p:sldId id="440" r:id="rId24"/>
    <p:sldId id="441" r:id="rId25"/>
    <p:sldId id="445" r:id="rId26"/>
    <p:sldId id="446" r:id="rId27"/>
    <p:sldId id="443" r:id="rId28"/>
    <p:sldId id="281" r:id="rId29"/>
    <p:sldId id="442" r:id="rId30"/>
    <p:sldId id="444" r:id="rId31"/>
    <p:sldId id="447" r:id="rId32"/>
    <p:sldId id="448" r:id="rId33"/>
    <p:sldId id="449" r:id="rId34"/>
    <p:sldId id="450" r:id="rId35"/>
    <p:sldId id="451" r:id="rId36"/>
    <p:sldId id="452" r:id="rId37"/>
    <p:sldId id="453" r:id="rId38"/>
    <p:sldId id="454" r:id="rId39"/>
    <p:sldId id="455" r:id="rId40"/>
    <p:sldId id="456" r:id="rId41"/>
    <p:sldId id="457" r:id="rId42"/>
    <p:sldId id="458" r:id="rId43"/>
    <p:sldId id="459" r:id="rId44"/>
    <p:sldId id="460" r:id="rId45"/>
    <p:sldId id="46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6C0227-5228-7946-9033-8012A19C22E8}">
          <p14:sldIdLst>
            <p14:sldId id="422"/>
            <p14:sldId id="297"/>
          </p14:sldIdLst>
        </p14:section>
        <p14:section name="01 Being Social" id="{B6DA857D-B7BC-EE48-8AAB-DFA415FC7A98}">
          <p14:sldIdLst>
            <p14:sldId id="351"/>
            <p14:sldId id="361"/>
            <p14:sldId id="360"/>
            <p14:sldId id="423"/>
          </p14:sldIdLst>
        </p14:section>
        <p14:section name="02 Face-to-face Conversations" id="{7C624296-B352-2849-9F5A-638170AE7C1E}">
          <p14:sldIdLst>
            <p14:sldId id="424"/>
            <p14:sldId id="425"/>
            <p14:sldId id="426"/>
            <p14:sldId id="427"/>
            <p14:sldId id="428"/>
            <p14:sldId id="429"/>
            <p14:sldId id="430"/>
            <p14:sldId id="431"/>
            <p14:sldId id="432"/>
            <p14:sldId id="433"/>
            <p14:sldId id="434"/>
          </p14:sldIdLst>
        </p14:section>
        <p14:section name="03 Remote Collaboration and Communication" id="{672846EC-CCF3-C542-907C-2258ED37F88B}">
          <p14:sldIdLst>
            <p14:sldId id="435"/>
            <p14:sldId id="436"/>
            <p14:sldId id="437"/>
            <p14:sldId id="438"/>
            <p14:sldId id="439"/>
            <p14:sldId id="440"/>
            <p14:sldId id="441"/>
            <p14:sldId id="445"/>
            <p14:sldId id="446"/>
            <p14:sldId id="443"/>
            <p14:sldId id="281"/>
            <p14:sldId id="442"/>
            <p14:sldId id="444"/>
            <p14:sldId id="447"/>
            <p14:sldId id="448"/>
          </p14:sldIdLst>
        </p14:section>
        <p14:section name="04 Co-presence" id="{D6633460-0840-4C49-A030-7B604AE123FA}">
          <p14:sldIdLst>
            <p14:sldId id="449"/>
            <p14:sldId id="450"/>
            <p14:sldId id="451"/>
            <p14:sldId id="452"/>
            <p14:sldId id="453"/>
            <p14:sldId id="454"/>
            <p14:sldId id="455"/>
            <p14:sldId id="456"/>
            <p14:sldId id="457"/>
          </p14:sldIdLst>
        </p14:section>
        <p14:section name="05 SOCIAL GAMES" id="{F9D6A1FF-4478-EE45-AACD-072AE681A41A}">
          <p14:sldIdLst>
            <p14:sldId id="458"/>
            <p14:sldId id="459"/>
            <p14:sldId id="460"/>
            <p14:sldId id="4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A6A6A6"/>
    <a:srgbClr val="5F5F5F"/>
    <a:srgbClr val="D9D9D9"/>
    <a:srgbClr val="2C2C2C"/>
    <a:srgbClr val="74121D"/>
    <a:srgbClr val="351F2D"/>
    <a:srgbClr val="5A5A5A"/>
    <a:srgbClr val="D3A76D"/>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15" autoAdjust="0"/>
    <p:restoredTop sz="75719" autoAdjust="0"/>
  </p:normalViewPr>
  <p:slideViewPr>
    <p:cSldViewPr snapToGrid="0">
      <p:cViewPr varScale="1">
        <p:scale>
          <a:sx n="48" d="100"/>
          <a:sy n="48" d="100"/>
        </p:scale>
        <p:origin x="134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7C0A0B-0DD5-4CD4-9112-161D1F3640A5}" type="datetimeFigureOut">
              <a:rPr lang="en-MY" smtClean="0"/>
              <a:t>29/10/2025</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F4BD2-F681-4682-A133-A395F45EFB31}" type="slidenum">
              <a:rPr lang="en-MY" smtClean="0"/>
              <a:t>‹#›</a:t>
            </a:fld>
            <a:endParaRPr lang="en-MY"/>
          </a:p>
        </p:txBody>
      </p:sp>
    </p:spTree>
    <p:extLst>
      <p:ext uri="{BB962C8B-B14F-4D97-AF65-F5344CB8AC3E}">
        <p14:creationId xmlns:p14="http://schemas.microsoft.com/office/powerpoint/2010/main" val="51685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GB" sz="1200">
                <a:solidFill>
                  <a:schemeClr val="dk1"/>
                </a:solidFill>
                <a:latin typeface="Arial"/>
                <a:ea typeface="Arial"/>
                <a:cs typeface="Arial"/>
                <a:sym typeface="Arial"/>
              </a:rPr>
              <a:t>28</a:t>
            </a:fld>
            <a:endParaRPr sz="1200">
              <a:solidFill>
                <a:schemeClr val="dk1"/>
              </a:solidFill>
              <a:latin typeface="Arial"/>
              <a:ea typeface="Arial"/>
              <a:cs typeface="Arial"/>
              <a:sym typeface="Arial"/>
            </a:endParaRPr>
          </a:p>
        </p:txBody>
      </p:sp>
      <p:sp>
        <p:nvSpPr>
          <p:cNvPr id="308" name="Google Shape;30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 name="Google Shape;309;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310" name="Google Shape;310;p16: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Times"/>
                <a:ea typeface="Times"/>
                <a:cs typeface="Times"/>
                <a:sym typeface="Times"/>
              </a:rPr>
              <a:t>28</a:t>
            </a:fld>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MY" dirty="0">
                <a:effectLst/>
                <a:latin typeface="Helvetica" pitchFamily="2" charset="0"/>
              </a:rPr>
              <a:t>An early prototype was the Reflect Table that was designed to monitor and </a:t>
            </a:r>
            <a:r>
              <a:rPr lang="en-MY" dirty="0" err="1">
                <a:effectLst/>
                <a:latin typeface="Helvetica" pitchFamily="2" charset="0"/>
              </a:rPr>
              <a:t>analyze</a:t>
            </a:r>
            <a:r>
              <a:rPr lang="en-MY" dirty="0">
                <a:effectLst/>
                <a:latin typeface="Helvetica" pitchFamily="2" charset="0"/>
              </a:rPr>
              <a:t> ongoing conversations using embedded microphones in front of each person and represents this in the form of increasing numbers of </a:t>
            </a:r>
            <a:r>
              <a:rPr lang="en-MY" dirty="0" err="1">
                <a:effectLst/>
                <a:latin typeface="Helvetica" pitchFamily="2" charset="0"/>
              </a:rPr>
              <a:t>colored</a:t>
            </a:r>
            <a:r>
              <a:rPr lang="en-MY" dirty="0">
                <a:effectLst/>
                <a:latin typeface="Helvetica" pitchFamily="2" charset="0"/>
              </a:rPr>
              <a:t> LEDs, as shown in Figure 5.15 (</a:t>
            </a:r>
            <a:r>
              <a:rPr lang="en-MY" dirty="0" err="1">
                <a:effectLst/>
                <a:latin typeface="Helvetica" pitchFamily="2" charset="0"/>
              </a:rPr>
              <a:t>Bachour</a:t>
            </a:r>
            <a:r>
              <a:rPr lang="en-MY" dirty="0">
                <a:effectLst/>
                <a:latin typeface="Helvetica" pitchFamily="2" charset="0"/>
              </a:rPr>
              <a:t> et al., 2008). </a:t>
            </a:r>
          </a:p>
          <a:p>
            <a:pPr>
              <a:buNone/>
            </a:pPr>
            <a:endParaRPr lang="en-MY" dirty="0">
              <a:effectLst/>
              <a:latin typeface="Helvetica" pitchFamily="2" charset="0"/>
            </a:endParaRPr>
          </a:p>
          <a:p>
            <a:pPr>
              <a:buNone/>
            </a:pPr>
            <a:r>
              <a:rPr lang="en-MY" dirty="0">
                <a:effectLst/>
                <a:latin typeface="Helvetica" pitchFamily="2" charset="0"/>
              </a:rPr>
              <a:t>A study investigated whether students became more aware of how much they were speaking during a group meeting when their relative levels of talk were displayed in this manner and, if so, whether they regulated their levels of participation</a:t>
            </a:r>
          </a:p>
          <a:p>
            <a:pPr>
              <a:buNone/>
            </a:pPr>
            <a:r>
              <a:rPr lang="en-MY" dirty="0">
                <a:effectLst/>
                <a:latin typeface="Helvetica" pitchFamily="2" charset="0"/>
              </a:rPr>
              <a:t>more effectively. In other words, would the girl in the bottom right reduce her contributions (as she clearly has been talking the most) while the boy in the bottom left increase his (as he has been talking the least)? </a:t>
            </a:r>
          </a:p>
          <a:p>
            <a:pPr>
              <a:buNone/>
            </a:pPr>
            <a:endParaRPr lang="en-MY" dirty="0">
              <a:effectLst/>
              <a:latin typeface="Helvetica" pitchFamily="2" charset="0"/>
            </a:endParaRPr>
          </a:p>
          <a:p>
            <a:pPr>
              <a:buNone/>
            </a:pPr>
            <a:r>
              <a:rPr lang="en-MY" dirty="0">
                <a:effectLst/>
                <a:latin typeface="Helvetica" pitchFamily="2" charset="0"/>
              </a:rPr>
              <a:t>The findings were mixed: </a:t>
            </a:r>
          </a:p>
          <a:p>
            <a:pPr>
              <a:buNone/>
            </a:pPr>
            <a:r>
              <a:rPr lang="en-MY" dirty="0">
                <a:effectLst/>
                <a:latin typeface="Helvetica" pitchFamily="2" charset="0"/>
              </a:rPr>
              <a:t>Some participants changed their level to match the levels of others, while others became frustrated and chose simply to ignore the LEDs. Specifically, those who spoke the most changed their </a:t>
            </a:r>
            <a:r>
              <a:rPr lang="en-MY" dirty="0" err="1">
                <a:effectLst/>
                <a:latin typeface="Helvetica" pitchFamily="2" charset="0"/>
              </a:rPr>
              <a:t>behavior</a:t>
            </a:r>
            <a:r>
              <a:rPr lang="en-MY" dirty="0">
                <a:effectLst/>
                <a:latin typeface="Helvetica" pitchFamily="2" charset="0"/>
              </a:rPr>
              <a:t> the most (that is, reduced their level), while those who spoke the least changed theirs the least (in other words, did not increase their level). </a:t>
            </a:r>
          </a:p>
          <a:p>
            <a:pPr>
              <a:buNone/>
            </a:pPr>
            <a:endParaRPr lang="en-MY" dirty="0">
              <a:effectLst/>
              <a:latin typeface="Helvetica" pitchFamily="2" charset="0"/>
            </a:endParaRPr>
          </a:p>
          <a:p>
            <a:pPr>
              <a:buNone/>
            </a:pPr>
            <a:r>
              <a:rPr lang="en-MY" dirty="0">
                <a:effectLst/>
                <a:latin typeface="Helvetica" pitchFamily="2" charset="0"/>
              </a:rPr>
              <a:t>Another finding was that participants who believed that it was beneficial to contribute equally to the conversation took more notice of the LEDs and regulated their conversation level accordingly. For example, one participant said that she refrained from talking to avoid having a lot more lights than the others (</a:t>
            </a:r>
            <a:r>
              <a:rPr lang="en-MY" dirty="0" err="1">
                <a:effectLst/>
                <a:latin typeface="Helvetica" pitchFamily="2" charset="0"/>
              </a:rPr>
              <a:t>Bachour</a:t>
            </a:r>
            <a:r>
              <a:rPr lang="en-MY" dirty="0">
                <a:effectLst/>
                <a:latin typeface="Helvetica" pitchFamily="2" charset="0"/>
              </a:rPr>
              <a:t> et al., 2010). Conversely, participants who thought it was not important took less notice.</a:t>
            </a:r>
          </a:p>
          <a:p>
            <a:endParaRPr lang="en-US" dirty="0"/>
          </a:p>
        </p:txBody>
      </p:sp>
      <p:sp>
        <p:nvSpPr>
          <p:cNvPr id="4" name="Slide Number Placeholder 3"/>
          <p:cNvSpPr>
            <a:spLocks noGrp="1"/>
          </p:cNvSpPr>
          <p:nvPr>
            <p:ph type="sldNum" sz="quarter" idx="5"/>
          </p:nvPr>
        </p:nvSpPr>
        <p:spPr/>
        <p:txBody>
          <a:bodyPr/>
          <a:lstStyle/>
          <a:p>
            <a:fld id="{C73F4BD2-F681-4682-A133-A395F45EFB31}" type="slidenum">
              <a:rPr lang="en-MY" smtClean="0"/>
              <a:t>39</a:t>
            </a:fld>
            <a:endParaRPr lang="en-MY"/>
          </a:p>
        </p:txBody>
      </p:sp>
    </p:spTree>
    <p:extLst>
      <p:ext uri="{BB962C8B-B14F-4D97-AF65-F5344CB8AC3E}">
        <p14:creationId xmlns:p14="http://schemas.microsoft.com/office/powerpoint/2010/main" val="450925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122FE-CDE4-111B-C7B2-1B94F34D82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AF080C-594D-CC62-161C-098ABDE9C1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5F6056-A7BE-B8A2-1292-552D4B65C76C}"/>
              </a:ext>
            </a:extLst>
          </p:cNvPr>
          <p:cNvSpPr>
            <a:spLocks noGrp="1"/>
          </p:cNvSpPr>
          <p:nvPr>
            <p:ph type="body" idx="1"/>
          </p:nvPr>
        </p:nvSpPr>
        <p:spPr/>
        <p:txBody>
          <a:bodyPr/>
          <a:lstStyle/>
          <a:p>
            <a:pPr>
              <a:buNone/>
            </a:pPr>
            <a:r>
              <a:rPr lang="en-MY" dirty="0">
                <a:effectLst/>
                <a:latin typeface="Helvetica" pitchFamily="2" charset="0"/>
              </a:rPr>
              <a:t>Augmented reality (AR) sandboxes have been developed for museum visitors to interact with a landscape, consisting of mountains, valleys, and rivers. The sand is real, while the landscape is virtual.</a:t>
            </a:r>
          </a:p>
          <a:p>
            <a:pPr>
              <a:buNone/>
            </a:pPr>
            <a:endParaRPr lang="en-MY" dirty="0">
              <a:effectLst/>
              <a:latin typeface="Helvetica" pitchFamily="2" charset="0"/>
            </a:endParaRPr>
          </a:p>
          <a:p>
            <a:pPr>
              <a:buNone/>
            </a:pPr>
            <a:r>
              <a:rPr lang="en-MY" dirty="0">
                <a:effectLst/>
                <a:latin typeface="Helvetica" pitchFamily="2" charset="0"/>
              </a:rPr>
              <a:t>Visitors can sculpt the sand into different-shaped contours that change their appearance to look like a river or land, depending on the height of the sand piles. </a:t>
            </a:r>
          </a:p>
          <a:p>
            <a:pPr>
              <a:buNone/>
            </a:pPr>
            <a:endParaRPr lang="en-MY" dirty="0">
              <a:effectLst/>
              <a:latin typeface="Helvetica" pitchFamily="2" charset="0"/>
            </a:endParaRPr>
          </a:p>
          <a:p>
            <a:pPr>
              <a:buNone/>
            </a:pPr>
            <a:r>
              <a:rPr lang="en-MY" dirty="0">
                <a:effectLst/>
                <a:latin typeface="Helvetica" pitchFamily="2" charset="0"/>
              </a:rPr>
              <a:t>Figure 5.14 shows an AR sandbox that was installed at the V&amp;A museum in London. </a:t>
            </a:r>
          </a:p>
          <a:p>
            <a:pPr>
              <a:buNone/>
            </a:pPr>
            <a:endParaRPr lang="en-MY" dirty="0">
              <a:effectLst/>
              <a:latin typeface="Helvetica" pitchFamily="2" charset="0"/>
            </a:endParaRPr>
          </a:p>
          <a:p>
            <a:pPr>
              <a:buNone/>
            </a:pPr>
            <a:r>
              <a:rPr lang="en-MY" dirty="0">
                <a:effectLst/>
                <a:latin typeface="Helvetica" pitchFamily="2" charset="0"/>
              </a:rPr>
              <a:t>On observing two young children playing at the sandbox, this author overheard one say to the other while flattening a pile of sand, “Let’s turn this land into sea.” </a:t>
            </a:r>
          </a:p>
          <a:p>
            <a:pPr>
              <a:buNone/>
            </a:pPr>
            <a:r>
              <a:rPr lang="en-MY" dirty="0">
                <a:effectLst/>
                <a:latin typeface="Helvetica" pitchFamily="2" charset="0"/>
              </a:rPr>
              <a:t>The other replied, “</a:t>
            </a:r>
            <a:r>
              <a:rPr lang="en-MY" dirty="0" err="1">
                <a:effectLst/>
                <a:latin typeface="Helvetica" pitchFamily="2" charset="0"/>
              </a:rPr>
              <a:t>OK,but</a:t>
            </a:r>
            <a:r>
              <a:rPr lang="en-MY" dirty="0">
                <a:effectLst/>
                <a:latin typeface="Helvetica" pitchFamily="2" charset="0"/>
              </a:rPr>
              <a:t> let’s make an island on that. ”</a:t>
            </a:r>
          </a:p>
          <a:p>
            <a:pPr>
              <a:buNone/>
            </a:pPr>
            <a:endParaRPr lang="en-MY" dirty="0">
              <a:effectLst/>
              <a:latin typeface="Helvetica" pitchFamily="2" charset="0"/>
            </a:endParaRPr>
          </a:p>
          <a:p>
            <a:pPr>
              <a:buNone/>
            </a:pPr>
            <a:r>
              <a:rPr lang="en-MY" dirty="0">
                <a:effectLst/>
                <a:latin typeface="Helvetica" pitchFamily="2" charset="0"/>
              </a:rPr>
              <a:t>They continued to talk about how and why they should change their landscape. It was a pleasure to watch this dovetailing of explaining and doing.</a:t>
            </a:r>
          </a:p>
          <a:p>
            <a:endParaRPr lang="en-US" dirty="0"/>
          </a:p>
        </p:txBody>
      </p:sp>
      <p:sp>
        <p:nvSpPr>
          <p:cNvPr id="4" name="Slide Number Placeholder 3">
            <a:extLst>
              <a:ext uri="{FF2B5EF4-FFF2-40B4-BE49-F238E27FC236}">
                <a16:creationId xmlns:a16="http://schemas.microsoft.com/office/drawing/2014/main" id="{F9B148A6-424B-706D-9357-D9D01927576E}"/>
              </a:ext>
            </a:extLst>
          </p:cNvPr>
          <p:cNvSpPr>
            <a:spLocks noGrp="1"/>
          </p:cNvSpPr>
          <p:nvPr>
            <p:ph type="sldNum" sz="quarter" idx="5"/>
          </p:nvPr>
        </p:nvSpPr>
        <p:spPr/>
        <p:txBody>
          <a:bodyPr/>
          <a:lstStyle/>
          <a:p>
            <a:fld id="{C73F4BD2-F681-4682-A133-A395F45EFB31}" type="slidenum">
              <a:rPr lang="en-MY" smtClean="0"/>
              <a:t>40</a:t>
            </a:fld>
            <a:endParaRPr lang="en-MY"/>
          </a:p>
        </p:txBody>
      </p:sp>
    </p:spTree>
    <p:extLst>
      <p:ext uri="{BB962C8B-B14F-4D97-AF65-F5344CB8AC3E}">
        <p14:creationId xmlns:p14="http://schemas.microsoft.com/office/powerpoint/2010/main" val="621172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C7C02-689A-2AD1-31D5-9FE3853D47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15E173-88B6-B0D0-D94F-47BBBEFBB9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887505-34B0-5073-BF4D-4E0B7E16583F}"/>
              </a:ext>
            </a:extLst>
          </p:cNvPr>
          <p:cNvSpPr>
            <a:spLocks noGrp="1"/>
          </p:cNvSpPr>
          <p:nvPr>
            <p:ph type="body" idx="1"/>
          </p:nvPr>
        </p:nvSpPr>
        <p:spPr/>
        <p:txBody>
          <a:bodyPr/>
          <a:lstStyle/>
          <a:p>
            <a:pPr>
              <a:buNone/>
            </a:pPr>
            <a:r>
              <a:rPr lang="en-MY" dirty="0">
                <a:effectLst/>
                <a:latin typeface="Helvetica" pitchFamily="2" charset="0"/>
              </a:rPr>
              <a:t>Cecily Morrison and colleagues (2021) developed </a:t>
            </a:r>
            <a:r>
              <a:rPr lang="en-MY" dirty="0" err="1">
                <a:effectLst/>
                <a:latin typeface="Helvetica" pitchFamily="2" charset="0"/>
              </a:rPr>
              <a:t>PeopleLens</a:t>
            </a:r>
            <a:r>
              <a:rPr lang="en-MY" dirty="0">
                <a:effectLst/>
                <a:latin typeface="Helvetica" pitchFamily="2" charset="0"/>
              </a:rPr>
              <a:t> (see Figure 5.16), a new wearable technology to help blind people make sense of and engage with their immediate</a:t>
            </a:r>
          </a:p>
          <a:p>
            <a:pPr>
              <a:buNone/>
            </a:pPr>
            <a:r>
              <a:rPr lang="en-MY" dirty="0">
                <a:effectLst/>
                <a:latin typeface="Helvetica" pitchFamily="2" charset="0"/>
              </a:rPr>
              <a:t>social surroundings. </a:t>
            </a:r>
          </a:p>
          <a:p>
            <a:pPr>
              <a:buNone/>
            </a:pPr>
            <a:endParaRPr lang="en-MY" dirty="0">
              <a:effectLst/>
              <a:latin typeface="Helvetica" pitchFamily="2" charset="0"/>
            </a:endParaRPr>
          </a:p>
          <a:p>
            <a:pPr>
              <a:buNone/>
            </a:pPr>
            <a:r>
              <a:rPr lang="en-MY" dirty="0">
                <a:effectLst/>
                <a:latin typeface="Helvetica" pitchFamily="2" charset="0"/>
              </a:rPr>
              <a:t>It comprises a head-mounted augmented reality device that uses computer vision algorithms to locate, identify, track, and capture the gaze directions of people in the vicinity. It then presents this information to the wearer, when requested, through using spatialized audio so that it appears to come from the direction of the person.</a:t>
            </a:r>
          </a:p>
          <a:p>
            <a:endParaRPr lang="en-MY" dirty="0">
              <a:effectLst/>
              <a:latin typeface="Helvetica" pitchFamily="2" charset="0"/>
            </a:endParaRPr>
          </a:p>
          <a:p>
            <a:pPr>
              <a:buNone/>
            </a:pPr>
            <a:r>
              <a:rPr lang="en-MY" dirty="0">
                <a:effectLst/>
                <a:latin typeface="Helvetica" pitchFamily="2" charset="0"/>
              </a:rPr>
              <a:t>When the child looks at someone, the head-mounted display reads aloud to them the name of that person. This kind of audio cue can help them understand and remember both</a:t>
            </a:r>
          </a:p>
          <a:p>
            <a:r>
              <a:rPr lang="en-MY" dirty="0">
                <a:effectLst/>
                <a:latin typeface="Helvetica" pitchFamily="2" charset="0"/>
              </a:rPr>
              <a:t>the relative position and distance of those around them. </a:t>
            </a:r>
          </a:p>
          <a:p>
            <a:endParaRPr lang="en-MY" dirty="0">
              <a:effectLst/>
              <a:latin typeface="Helvetica" pitchFamily="2" charset="0"/>
            </a:endParaRPr>
          </a:p>
          <a:p>
            <a:r>
              <a:rPr lang="en-MY" dirty="0">
                <a:effectLst/>
                <a:latin typeface="Helvetica" pitchFamily="2" charset="0"/>
              </a:rPr>
              <a:t>The technology, in turn, indicates to those who have been seen by the technology, providing a replacement for the eye contact that usually takes place between people when they interact. </a:t>
            </a:r>
          </a:p>
          <a:p>
            <a:endParaRPr lang="en-MY" dirty="0">
              <a:effectLst/>
              <a:latin typeface="Helvetica" pitchFamily="2" charset="0"/>
            </a:endParaRPr>
          </a:p>
          <a:p>
            <a:r>
              <a:rPr lang="en-MY" dirty="0">
                <a:effectLst/>
                <a:latin typeface="Helvetica" pitchFamily="2" charset="0"/>
              </a:rPr>
              <a:t>Cecily Morrison and her team (2022) at Microsoft are investigating whether these kinds of technological social presence help people develop a richer mental map of those around them.</a:t>
            </a:r>
          </a:p>
          <a:p>
            <a:endParaRPr lang="en-MY" dirty="0">
              <a:effectLst/>
              <a:latin typeface="Helvetica" pitchFamily="2" charset="0"/>
            </a:endParaRPr>
          </a:p>
          <a:p>
            <a:endParaRPr lang="en-MY" dirty="0">
              <a:effectLst/>
              <a:latin typeface="Helvetica" pitchFamily="2" charset="0"/>
            </a:endParaRPr>
          </a:p>
          <a:p>
            <a:endParaRPr lang="en-US" dirty="0"/>
          </a:p>
        </p:txBody>
      </p:sp>
      <p:sp>
        <p:nvSpPr>
          <p:cNvPr id="4" name="Slide Number Placeholder 3">
            <a:extLst>
              <a:ext uri="{FF2B5EF4-FFF2-40B4-BE49-F238E27FC236}">
                <a16:creationId xmlns:a16="http://schemas.microsoft.com/office/drawing/2014/main" id="{58125620-63AF-E728-7BA8-8065D8B851BD}"/>
              </a:ext>
            </a:extLst>
          </p:cNvPr>
          <p:cNvSpPr>
            <a:spLocks noGrp="1"/>
          </p:cNvSpPr>
          <p:nvPr>
            <p:ph type="sldNum" sz="quarter" idx="5"/>
          </p:nvPr>
        </p:nvSpPr>
        <p:spPr/>
        <p:txBody>
          <a:bodyPr/>
          <a:lstStyle/>
          <a:p>
            <a:fld id="{C73F4BD2-F681-4682-A133-A395F45EFB31}" type="slidenum">
              <a:rPr lang="en-MY" smtClean="0"/>
              <a:t>41</a:t>
            </a:fld>
            <a:endParaRPr lang="en-MY"/>
          </a:p>
        </p:txBody>
      </p:sp>
    </p:spTree>
    <p:extLst>
      <p:ext uri="{BB962C8B-B14F-4D97-AF65-F5344CB8AC3E}">
        <p14:creationId xmlns:p14="http://schemas.microsoft.com/office/powerpoint/2010/main" val="978134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3F4BD2-F681-4682-A133-A395F45EFB31}" type="slidenum">
              <a:rPr lang="en-MY" smtClean="0"/>
              <a:t>44</a:t>
            </a:fld>
            <a:endParaRPr lang="en-MY"/>
          </a:p>
        </p:txBody>
      </p:sp>
    </p:spTree>
    <p:extLst>
      <p:ext uri="{BB962C8B-B14F-4D97-AF65-F5344CB8AC3E}">
        <p14:creationId xmlns:p14="http://schemas.microsoft.com/office/powerpoint/2010/main" val="9313522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47A934-3E89-05AD-D5A0-7A5B35BA2332}"/>
              </a:ext>
            </a:extLst>
          </p:cNvPr>
          <p:cNvPicPr>
            <a:picLocks noChangeAspect="1"/>
          </p:cNvPicPr>
          <p:nvPr userDrawn="1"/>
        </p:nvPicPr>
        <p:blipFill>
          <a:blip r:embed="rId2"/>
          <a:stretch>
            <a:fillRect/>
          </a:stretch>
        </p:blipFill>
        <p:spPr>
          <a:xfrm flipV="1">
            <a:off x="-5939" y="3718377"/>
            <a:ext cx="12192000" cy="3139623"/>
          </a:xfrm>
          <a:prstGeom prst="rect">
            <a:avLst/>
          </a:prstGeom>
        </p:spPr>
      </p:pic>
      <p:pic>
        <p:nvPicPr>
          <p:cNvPr id="22" name="Graphic 21">
            <a:extLst>
              <a:ext uri="{FF2B5EF4-FFF2-40B4-BE49-F238E27FC236}">
                <a16:creationId xmlns:a16="http://schemas.microsoft.com/office/drawing/2014/main" id="{E508D8A1-89F7-FAFD-B2C1-05BE220248E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39" y="0"/>
            <a:ext cx="8736520" cy="6858000"/>
          </a:xfrm>
          <a:prstGeom prst="rect">
            <a:avLst/>
          </a:prstGeom>
        </p:spPr>
      </p:pic>
      <p:pic>
        <p:nvPicPr>
          <p:cNvPr id="13" name="Picture 12" descr="Logo&#10;&#10;Description automatically generated">
            <a:extLst>
              <a:ext uri="{FF2B5EF4-FFF2-40B4-BE49-F238E27FC236}">
                <a16:creationId xmlns:a16="http://schemas.microsoft.com/office/drawing/2014/main" id="{F9298E6D-C367-3666-0F68-F1EE2297BD9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2346" y="943365"/>
            <a:ext cx="1963312" cy="664029"/>
          </a:xfrm>
          <a:prstGeom prst="rect">
            <a:avLst/>
          </a:prstGeom>
        </p:spPr>
      </p:pic>
      <p:sp>
        <p:nvSpPr>
          <p:cNvPr id="5" name="Picture Placeholder 58">
            <a:extLst>
              <a:ext uri="{FF2B5EF4-FFF2-40B4-BE49-F238E27FC236}">
                <a16:creationId xmlns:a16="http://schemas.microsoft.com/office/drawing/2014/main" id="{E4A24835-5836-BEDC-49A3-504DF24B1D3B}"/>
              </a:ext>
            </a:extLst>
          </p:cNvPr>
          <p:cNvSpPr>
            <a:spLocks noGrp="1"/>
          </p:cNvSpPr>
          <p:nvPr>
            <p:ph type="pic" sz="quarter" idx="10"/>
          </p:nvPr>
        </p:nvSpPr>
        <p:spPr>
          <a:xfrm>
            <a:off x="7093358" y="-16187"/>
            <a:ext cx="5097012" cy="6880967"/>
          </a:xfrm>
          <a:custGeom>
            <a:avLst/>
            <a:gdLst>
              <a:gd name="connsiteX0" fmla="*/ 0 w 7679193"/>
              <a:gd name="connsiteY0" fmla="*/ 3502541 h 7005082"/>
              <a:gd name="connsiteX1" fmla="*/ 1751271 w 7679193"/>
              <a:gd name="connsiteY1" fmla="*/ 2 h 7005082"/>
              <a:gd name="connsiteX2" fmla="*/ 5927923 w 7679193"/>
              <a:gd name="connsiteY2" fmla="*/ 2 h 7005082"/>
              <a:gd name="connsiteX3" fmla="*/ 7679193 w 7679193"/>
              <a:gd name="connsiteY3" fmla="*/ 3502541 h 7005082"/>
              <a:gd name="connsiteX4" fmla="*/ 5927923 w 7679193"/>
              <a:gd name="connsiteY4" fmla="*/ 7005080 h 7005082"/>
              <a:gd name="connsiteX5" fmla="*/ 1751271 w 7679193"/>
              <a:gd name="connsiteY5" fmla="*/ 7005080 h 7005082"/>
              <a:gd name="connsiteX6" fmla="*/ 0 w 7679193"/>
              <a:gd name="connsiteY6" fmla="*/ 3502541 h 7005082"/>
              <a:gd name="connsiteX0" fmla="*/ 0 w 7679193"/>
              <a:gd name="connsiteY0" fmla="*/ 3502539 h 7005078"/>
              <a:gd name="connsiteX1" fmla="*/ 1751271 w 7679193"/>
              <a:gd name="connsiteY1" fmla="*/ 0 h 7005078"/>
              <a:gd name="connsiteX2" fmla="*/ 7637969 w 7679193"/>
              <a:gd name="connsiteY2" fmla="*/ 106878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502539 h 7005078"/>
              <a:gd name="connsiteX1" fmla="*/ 1751271 w 7679193"/>
              <a:gd name="connsiteY1" fmla="*/ 0 h 7005078"/>
              <a:gd name="connsiteX2" fmla="*/ 7637969 w 7679193"/>
              <a:gd name="connsiteY2" fmla="*/ 106878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502539 h 7005078"/>
              <a:gd name="connsiteX1" fmla="*/ 1751271 w 7679193"/>
              <a:gd name="connsiteY1" fmla="*/ 0 h 7005078"/>
              <a:gd name="connsiteX2" fmla="*/ 7661719 w 7679193"/>
              <a:gd name="connsiteY2" fmla="*/ 23750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490663 h 6993202"/>
              <a:gd name="connsiteX1" fmla="*/ 4221339 w 7679193"/>
              <a:gd name="connsiteY1" fmla="*/ 0 h 6993202"/>
              <a:gd name="connsiteX2" fmla="*/ 7661719 w 7679193"/>
              <a:gd name="connsiteY2" fmla="*/ 11874 h 6993202"/>
              <a:gd name="connsiteX3" fmla="*/ 7679193 w 7679193"/>
              <a:gd name="connsiteY3" fmla="*/ 3490663 h 6993202"/>
              <a:gd name="connsiteX4" fmla="*/ 5927923 w 7679193"/>
              <a:gd name="connsiteY4" fmla="*/ 6993202 h 6993202"/>
              <a:gd name="connsiteX5" fmla="*/ 1751271 w 7679193"/>
              <a:gd name="connsiteY5" fmla="*/ 6993202 h 6993202"/>
              <a:gd name="connsiteX6" fmla="*/ 0 w 7679193"/>
              <a:gd name="connsiteY6" fmla="*/ 3490663 h 6993202"/>
              <a:gd name="connsiteX0" fmla="*/ 0 w 7679193"/>
              <a:gd name="connsiteY0" fmla="*/ 3478789 h 6981328"/>
              <a:gd name="connsiteX1" fmla="*/ 4236579 w 7679193"/>
              <a:gd name="connsiteY1" fmla="*/ 3366 h 6981328"/>
              <a:gd name="connsiteX2" fmla="*/ 7661719 w 7679193"/>
              <a:gd name="connsiteY2" fmla="*/ 0 h 6981328"/>
              <a:gd name="connsiteX3" fmla="*/ 7679193 w 7679193"/>
              <a:gd name="connsiteY3" fmla="*/ 3478789 h 6981328"/>
              <a:gd name="connsiteX4" fmla="*/ 5927923 w 7679193"/>
              <a:gd name="connsiteY4" fmla="*/ 6981328 h 6981328"/>
              <a:gd name="connsiteX5" fmla="*/ 1751271 w 7679193"/>
              <a:gd name="connsiteY5" fmla="*/ 6981328 h 6981328"/>
              <a:gd name="connsiteX6" fmla="*/ 0 w 7679193"/>
              <a:gd name="connsiteY6" fmla="*/ 3478789 h 6981328"/>
              <a:gd name="connsiteX0" fmla="*/ 1898709 w 5927922"/>
              <a:gd name="connsiteY0" fmla="*/ 1794769 h 6981328"/>
              <a:gd name="connsiteX1" fmla="*/ 248530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4720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7006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70068 w 5927922"/>
              <a:gd name="connsiteY1" fmla="*/ 3366 h 6981328"/>
              <a:gd name="connsiteX2" fmla="*/ 5910448 w 5927922"/>
              <a:gd name="connsiteY2" fmla="*/ 0 h 6981328"/>
              <a:gd name="connsiteX3" fmla="*/ 5927922 w 5927922"/>
              <a:gd name="connsiteY3" fmla="*/ 6891062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16771"/>
              <a:gd name="connsiteY0" fmla="*/ 1794769 h 6981328"/>
              <a:gd name="connsiteX1" fmla="*/ 2470068 w 5916771"/>
              <a:gd name="connsiteY1" fmla="*/ 3366 h 6981328"/>
              <a:gd name="connsiteX2" fmla="*/ 5910448 w 5916771"/>
              <a:gd name="connsiteY2" fmla="*/ 0 h 6981328"/>
              <a:gd name="connsiteX3" fmla="*/ 5916771 w 5916771"/>
              <a:gd name="connsiteY3" fmla="*/ 6902214 h 6981328"/>
              <a:gd name="connsiteX4" fmla="*/ 4176652 w 5916771"/>
              <a:gd name="connsiteY4" fmla="*/ 6981328 h 6981328"/>
              <a:gd name="connsiteX5" fmla="*/ 0 w 5916771"/>
              <a:gd name="connsiteY5" fmla="*/ 6981328 h 6981328"/>
              <a:gd name="connsiteX6" fmla="*/ 1898709 w 5916771"/>
              <a:gd name="connsiteY6" fmla="*/ 1794769 h 6981328"/>
              <a:gd name="connsiteX0" fmla="*/ 1898709 w 5916771"/>
              <a:gd name="connsiteY0" fmla="*/ 1794769 h 6981328"/>
              <a:gd name="connsiteX1" fmla="*/ 2470068 w 5916771"/>
              <a:gd name="connsiteY1" fmla="*/ 3366 h 6981328"/>
              <a:gd name="connsiteX2" fmla="*/ 5910448 w 5916771"/>
              <a:gd name="connsiteY2" fmla="*/ 0 h 6981328"/>
              <a:gd name="connsiteX3" fmla="*/ 5916771 w 5916771"/>
              <a:gd name="connsiteY3" fmla="*/ 6902214 h 6981328"/>
              <a:gd name="connsiteX4" fmla="*/ 730925 w 5916771"/>
              <a:gd name="connsiteY4" fmla="*/ 6892118 h 6981328"/>
              <a:gd name="connsiteX5" fmla="*/ 0 w 5916771"/>
              <a:gd name="connsiteY5" fmla="*/ 6981328 h 6981328"/>
              <a:gd name="connsiteX6" fmla="*/ 1898709 w 5916771"/>
              <a:gd name="connsiteY6" fmla="*/ 1794769 h 6981328"/>
              <a:gd name="connsiteX0" fmla="*/ 1167784 w 5185846"/>
              <a:gd name="connsiteY0" fmla="*/ 1794769 h 6902214"/>
              <a:gd name="connsiteX1" fmla="*/ 1739143 w 5185846"/>
              <a:gd name="connsiteY1" fmla="*/ 3366 h 6902214"/>
              <a:gd name="connsiteX2" fmla="*/ 5179523 w 5185846"/>
              <a:gd name="connsiteY2" fmla="*/ 0 h 6902214"/>
              <a:gd name="connsiteX3" fmla="*/ 5185846 w 5185846"/>
              <a:gd name="connsiteY3" fmla="*/ 6902214 h 6902214"/>
              <a:gd name="connsiteX4" fmla="*/ 0 w 5185846"/>
              <a:gd name="connsiteY4" fmla="*/ 6892118 h 6902214"/>
              <a:gd name="connsiteX5" fmla="*/ 1700041 w 5185846"/>
              <a:gd name="connsiteY5" fmla="*/ 1818313 h 6902214"/>
              <a:gd name="connsiteX6" fmla="*/ 1167784 w 5185846"/>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44285 w 5130090"/>
              <a:gd name="connsiteY5" fmla="*/ 1818313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08843 w 5130090"/>
              <a:gd name="connsiteY5" fmla="*/ 1789960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112028 w 5130090"/>
              <a:gd name="connsiteY6" fmla="*/ 1794769 h 6902214"/>
              <a:gd name="connsiteX0" fmla="*/ 1097851 w 5130090"/>
              <a:gd name="connsiteY0" fmla="*/ 1808946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097851 w 5130090"/>
              <a:gd name="connsiteY6" fmla="*/ 1808946 h 6902214"/>
              <a:gd name="connsiteX0" fmla="*/ 1069498 w 5101737"/>
              <a:gd name="connsiteY0" fmla="*/ 1808946 h 6902214"/>
              <a:gd name="connsiteX1" fmla="*/ 1655034 w 5101737"/>
              <a:gd name="connsiteY1" fmla="*/ 3366 h 6902214"/>
              <a:gd name="connsiteX2" fmla="*/ 5095414 w 5101737"/>
              <a:gd name="connsiteY2" fmla="*/ 0 h 6902214"/>
              <a:gd name="connsiteX3" fmla="*/ 5101737 w 5101737"/>
              <a:gd name="connsiteY3" fmla="*/ 6902214 h 6902214"/>
              <a:gd name="connsiteX4" fmla="*/ 0 w 5101737"/>
              <a:gd name="connsiteY4" fmla="*/ 6880967 h 6902214"/>
              <a:gd name="connsiteX5" fmla="*/ 1594667 w 5101737"/>
              <a:gd name="connsiteY5" fmla="*/ 1811225 h 6902214"/>
              <a:gd name="connsiteX6" fmla="*/ 1069498 w 5101737"/>
              <a:gd name="connsiteY6" fmla="*/ 1808946 h 6902214"/>
              <a:gd name="connsiteX0" fmla="*/ 1069498 w 5101737"/>
              <a:gd name="connsiteY0" fmla="*/ 1808946 h 6895125"/>
              <a:gd name="connsiteX1" fmla="*/ 1655034 w 5101737"/>
              <a:gd name="connsiteY1" fmla="*/ 3366 h 6895125"/>
              <a:gd name="connsiteX2" fmla="*/ 5095414 w 5101737"/>
              <a:gd name="connsiteY2" fmla="*/ 0 h 6895125"/>
              <a:gd name="connsiteX3" fmla="*/ 5101737 w 5101737"/>
              <a:gd name="connsiteY3" fmla="*/ 6895125 h 6895125"/>
              <a:gd name="connsiteX4" fmla="*/ 0 w 5101737"/>
              <a:gd name="connsiteY4" fmla="*/ 6880967 h 6895125"/>
              <a:gd name="connsiteX5" fmla="*/ 1594667 w 5101737"/>
              <a:gd name="connsiteY5" fmla="*/ 1811225 h 6895125"/>
              <a:gd name="connsiteX6" fmla="*/ 1069498 w 5101737"/>
              <a:gd name="connsiteY6" fmla="*/ 1808946 h 6895125"/>
              <a:gd name="connsiteX0" fmla="*/ 1069498 w 5097012"/>
              <a:gd name="connsiteY0" fmla="*/ 1808946 h 6880967"/>
              <a:gd name="connsiteX1" fmla="*/ 1655034 w 5097012"/>
              <a:gd name="connsiteY1" fmla="*/ 3366 h 6880967"/>
              <a:gd name="connsiteX2" fmla="*/ 5095414 w 5097012"/>
              <a:gd name="connsiteY2" fmla="*/ 0 h 6880967"/>
              <a:gd name="connsiteX3" fmla="*/ 5094649 w 5097012"/>
              <a:gd name="connsiteY3" fmla="*/ 6880948 h 6880967"/>
              <a:gd name="connsiteX4" fmla="*/ 0 w 5097012"/>
              <a:gd name="connsiteY4" fmla="*/ 6880967 h 6880967"/>
              <a:gd name="connsiteX5" fmla="*/ 1594667 w 5097012"/>
              <a:gd name="connsiteY5" fmla="*/ 1811225 h 6880967"/>
              <a:gd name="connsiteX6" fmla="*/ 1069498 w 5097012"/>
              <a:gd name="connsiteY6" fmla="*/ 1808946 h 688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7012" h="6880967">
                <a:moveTo>
                  <a:pt x="1069498" y="1808946"/>
                </a:moveTo>
                <a:lnTo>
                  <a:pt x="1655034" y="3366"/>
                </a:lnTo>
                <a:lnTo>
                  <a:pt x="5095414" y="0"/>
                </a:lnTo>
                <a:cubicBezTo>
                  <a:pt x="5101239" y="1159596"/>
                  <a:pt x="5088824" y="5721352"/>
                  <a:pt x="5094649" y="6880948"/>
                </a:cubicBezTo>
                <a:lnTo>
                  <a:pt x="0" y="6880967"/>
                </a:lnTo>
                <a:lnTo>
                  <a:pt x="1594667" y="1811225"/>
                </a:lnTo>
                <a:lnTo>
                  <a:pt x="1069498" y="1808946"/>
                </a:lnTo>
                <a:close/>
              </a:path>
            </a:pathLst>
          </a:custGeom>
        </p:spPr>
        <p:txBody>
          <a:bodyPr/>
          <a:lstStyle/>
          <a:p>
            <a:endParaRPr lang="en-MY"/>
          </a:p>
        </p:txBody>
      </p:sp>
    </p:spTree>
    <p:extLst>
      <p:ext uri="{BB962C8B-B14F-4D97-AF65-F5344CB8AC3E}">
        <p14:creationId xmlns:p14="http://schemas.microsoft.com/office/powerpoint/2010/main" val="2732219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6817E6-AD1A-08AC-88A5-0C62449E0C76}"/>
              </a:ext>
            </a:extLst>
          </p:cNvPr>
          <p:cNvSpPr/>
          <p:nvPr userDrawn="1"/>
        </p:nvSpPr>
        <p:spPr>
          <a:xfrm>
            <a:off x="0" y="0"/>
            <a:ext cx="12192000" cy="19376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rot="10800000" flipV="1">
            <a:off x="-5939" y="1901929"/>
            <a:ext cx="12192000" cy="3139623"/>
          </a:xfrm>
          <a:prstGeom prst="rect">
            <a:avLst/>
          </a:prstGeom>
        </p:spPr>
      </p:pic>
      <p:pic>
        <p:nvPicPr>
          <p:cNvPr id="4" name="Picture 3" descr="Logo&#10;&#10;Description automatically generated">
            <a:extLst>
              <a:ext uri="{FF2B5EF4-FFF2-40B4-BE49-F238E27FC236}">
                <a16:creationId xmlns:a16="http://schemas.microsoft.com/office/drawing/2014/main" id="{AFED6FC9-C93A-9F07-CF8D-C0E1F0B215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215260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_06">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A8456C-09BE-F772-4E09-AC8E5EFE5A98}"/>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13" name="Rectangle 12">
            <a:extLst>
              <a:ext uri="{FF2B5EF4-FFF2-40B4-BE49-F238E27FC236}">
                <a16:creationId xmlns:a16="http://schemas.microsoft.com/office/drawing/2014/main" id="{C4A970D6-E749-96E3-83B1-8B21AB192873}"/>
              </a:ext>
            </a:extLst>
          </p:cNvPr>
          <p:cNvSpPr/>
          <p:nvPr userDrawn="1"/>
        </p:nvSpPr>
        <p:spPr>
          <a:xfrm>
            <a:off x="0" y="0"/>
            <a:ext cx="4539343" cy="612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bg1"/>
              </a:solidFill>
            </a:endParaRPr>
          </a:p>
        </p:txBody>
      </p:sp>
      <p:sp>
        <p:nvSpPr>
          <p:cNvPr id="2" name="Title 1">
            <a:extLst>
              <a:ext uri="{FF2B5EF4-FFF2-40B4-BE49-F238E27FC236}">
                <a16:creationId xmlns:a16="http://schemas.microsoft.com/office/drawing/2014/main" id="{0968299B-C422-1510-F32A-0DFF889E93C4}"/>
              </a:ext>
            </a:extLst>
          </p:cNvPr>
          <p:cNvSpPr>
            <a:spLocks noGrp="1"/>
          </p:cNvSpPr>
          <p:nvPr>
            <p:ph type="title"/>
          </p:nvPr>
        </p:nvSpPr>
        <p:spPr>
          <a:xfrm>
            <a:off x="6151338" y="2766217"/>
            <a:ext cx="5822948" cy="1325563"/>
          </a:xfrm>
        </p:spPr>
        <p:txBody>
          <a:bodyPr/>
          <a:lstStyle>
            <a:lvl1pPr algn="ctr">
              <a:defRPr/>
            </a:lvl1pPr>
          </a:lstStyle>
          <a:p>
            <a:r>
              <a:rPr lang="en-US"/>
              <a:t>Click to edit Master title style</a:t>
            </a:r>
            <a:endParaRPr lang="en-MY"/>
          </a:p>
        </p:txBody>
      </p:sp>
      <p:sp>
        <p:nvSpPr>
          <p:cNvPr id="10" name="Footer Placeholder 9">
            <a:extLst>
              <a:ext uri="{FF2B5EF4-FFF2-40B4-BE49-F238E27FC236}">
                <a16:creationId xmlns:a16="http://schemas.microsoft.com/office/drawing/2014/main" id="{37270406-6097-F873-9773-CC94FA23047F}"/>
              </a:ext>
            </a:extLst>
          </p:cNvPr>
          <p:cNvSpPr>
            <a:spLocks noGrp="1"/>
          </p:cNvSpPr>
          <p:nvPr>
            <p:ph type="ftr" sz="quarter" idx="10"/>
          </p:nvPr>
        </p:nvSpPr>
        <p:spPr/>
        <p:txBody>
          <a:bodyPr/>
          <a:lstStyle/>
          <a:p>
            <a:endParaRPr lang="en-MY"/>
          </a:p>
        </p:txBody>
      </p:sp>
      <p:sp>
        <p:nvSpPr>
          <p:cNvPr id="11" name="Slide Number Placeholder 10">
            <a:extLst>
              <a:ext uri="{FF2B5EF4-FFF2-40B4-BE49-F238E27FC236}">
                <a16:creationId xmlns:a16="http://schemas.microsoft.com/office/drawing/2014/main" id="{A4759327-3B5D-3BFA-5CCA-6BD5BACEAD3D}"/>
              </a:ext>
            </a:extLst>
          </p:cNvPr>
          <p:cNvSpPr>
            <a:spLocks noGrp="1"/>
          </p:cNvSpPr>
          <p:nvPr>
            <p:ph type="sldNum" sz="quarter" idx="11"/>
          </p:nvPr>
        </p:nvSpPr>
        <p:spPr/>
        <p:txBody>
          <a:bodyPr/>
          <a:lstStyle/>
          <a:p>
            <a:fld id="{7737D3DD-0AB3-4F16-99FA-6262B2B4036D}" type="slidenum">
              <a:rPr lang="en-MY" smtClean="0"/>
              <a:t>‹#›</a:t>
            </a:fld>
            <a:endParaRPr lang="en-MY"/>
          </a:p>
        </p:txBody>
      </p:sp>
      <p:grpSp>
        <p:nvGrpSpPr>
          <p:cNvPr id="9" name="Group 8">
            <a:extLst>
              <a:ext uri="{FF2B5EF4-FFF2-40B4-BE49-F238E27FC236}">
                <a16:creationId xmlns:a16="http://schemas.microsoft.com/office/drawing/2014/main" id="{CB557F9C-2B1B-1E45-919F-2CBA963082F1}"/>
              </a:ext>
            </a:extLst>
          </p:cNvPr>
          <p:cNvGrpSpPr/>
          <p:nvPr userDrawn="1"/>
        </p:nvGrpSpPr>
        <p:grpSpPr>
          <a:xfrm>
            <a:off x="580088" y="1982368"/>
            <a:ext cx="5265908" cy="2893260"/>
            <a:chOff x="-548507" y="477868"/>
            <a:chExt cx="11570449" cy="6357177"/>
          </a:xfrm>
        </p:grpSpPr>
        <p:sp>
          <p:nvSpPr>
            <p:cNvPr id="14" name="Freeform: Shape 13">
              <a:extLst>
                <a:ext uri="{FF2B5EF4-FFF2-40B4-BE49-F238E27FC236}">
                  <a16:creationId xmlns:a16="http://schemas.microsoft.com/office/drawing/2014/main" id="{6B4D37DD-77A1-3F66-1AB7-0D02A7AA0534}"/>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9939251-1BCB-8F28-4AEB-3F5C698F7844}"/>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76B35D63-3320-AD9B-342D-29A2461E1E9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1EA1DA0-4667-A070-5433-AD3862F8F012}"/>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31CCFE93-102B-5253-326B-9C14E78024FF}"/>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9271F50C-004D-6614-9952-C20CF9F23F84}"/>
                </a:ext>
              </a:extLst>
            </p:cNvPr>
            <p:cNvGrpSpPr/>
            <p:nvPr/>
          </p:nvGrpSpPr>
          <p:grpSpPr>
            <a:xfrm>
              <a:off x="1606" y="6382978"/>
              <a:ext cx="413937" cy="115242"/>
              <a:chOff x="5955" y="6353672"/>
              <a:chExt cx="413937" cy="115242"/>
            </a:xfrm>
          </p:grpSpPr>
          <p:sp>
            <p:nvSpPr>
              <p:cNvPr id="25" name="Rectangle: Rounded Corners 24">
                <a:extLst>
                  <a:ext uri="{FF2B5EF4-FFF2-40B4-BE49-F238E27FC236}">
                    <a16:creationId xmlns:a16="http://schemas.microsoft.com/office/drawing/2014/main" id="{28837067-0E6E-EBDC-C7A8-86F4033B63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3AC60AB8-5AB3-8260-897B-FB410ACB3FB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4D931CFE-A63B-8125-E9D4-949B42E5C546}"/>
                </a:ext>
              </a:extLst>
            </p:cNvPr>
            <p:cNvGrpSpPr/>
            <p:nvPr/>
          </p:nvGrpSpPr>
          <p:grpSpPr>
            <a:xfrm>
              <a:off x="9855291" y="6381600"/>
              <a:ext cx="885989" cy="115242"/>
              <a:chOff x="5955" y="6353672"/>
              <a:chExt cx="413937" cy="115242"/>
            </a:xfrm>
          </p:grpSpPr>
          <p:sp>
            <p:nvSpPr>
              <p:cNvPr id="23" name="Rectangle: Rounded Corners 22">
                <a:extLst>
                  <a:ext uri="{FF2B5EF4-FFF2-40B4-BE49-F238E27FC236}">
                    <a16:creationId xmlns:a16="http://schemas.microsoft.com/office/drawing/2014/main" id="{20BC883D-1639-3A5C-4006-DBE2E659710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BA29C7B-554C-081E-2135-BFC59AE98156}"/>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Freeform: Shape 21">
              <a:extLst>
                <a:ext uri="{FF2B5EF4-FFF2-40B4-BE49-F238E27FC236}">
                  <a16:creationId xmlns:a16="http://schemas.microsoft.com/office/drawing/2014/main" id="{60D7FD87-F429-AB50-CEC1-95CBDAABB01E}"/>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7" name="Picture 26" descr="Logo&#10;&#10;Description automatically generated">
            <a:extLst>
              <a:ext uri="{FF2B5EF4-FFF2-40B4-BE49-F238E27FC236}">
                <a16:creationId xmlns:a16="http://schemas.microsoft.com/office/drawing/2014/main" id="{EBD843B1-0951-A33D-BCC6-E0640022F3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480437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_07">
    <p:bg>
      <p:bgPr>
        <a:solidFill>
          <a:schemeClr val="bg1">
            <a:alpha val="37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28DB6A-3639-804F-5B60-C6592BBF091F}"/>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8" name="Picture Placeholder 7">
            <a:extLst>
              <a:ext uri="{FF2B5EF4-FFF2-40B4-BE49-F238E27FC236}">
                <a16:creationId xmlns:a16="http://schemas.microsoft.com/office/drawing/2014/main" id="{89987F70-64EC-CA05-E8A9-766DF9840D38}"/>
              </a:ext>
            </a:extLst>
          </p:cNvPr>
          <p:cNvSpPr>
            <a:spLocks noGrp="1"/>
          </p:cNvSpPr>
          <p:nvPr>
            <p:ph type="pic" sz="quarter" idx="12"/>
          </p:nvPr>
        </p:nvSpPr>
        <p:spPr>
          <a:xfrm>
            <a:off x="1622425" y="833378"/>
            <a:ext cx="8947150" cy="4554638"/>
          </a:xfrm>
        </p:spPr>
        <p:txBody>
          <a:bodyPr/>
          <a:lstStyle/>
          <a:p>
            <a:endParaRPr lang="en-MY"/>
          </a:p>
        </p:txBody>
      </p:sp>
      <p:pic>
        <p:nvPicPr>
          <p:cNvPr id="9" name="Picture 8" descr="Logo&#10;&#10;Description automatically generated">
            <a:extLst>
              <a:ext uri="{FF2B5EF4-FFF2-40B4-BE49-F238E27FC236}">
                <a16:creationId xmlns:a16="http://schemas.microsoft.com/office/drawing/2014/main" id="{FA832A2C-2644-6658-956A-F6CDE4CFC8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1295942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Layout_07">
    <p:bg>
      <p:bgPr>
        <a:solidFill>
          <a:schemeClr val="bg1">
            <a:alpha val="37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28DB6A-3639-804F-5B60-C6592BBF091F}"/>
              </a:ext>
            </a:extLst>
          </p:cNvPr>
          <p:cNvPicPr>
            <a:picLocks noChangeAspect="1"/>
          </p:cNvPicPr>
          <p:nvPr userDrawn="1"/>
        </p:nvPicPr>
        <p:blipFill>
          <a:blip r:embed="rId2"/>
          <a:stretch>
            <a:fillRect/>
          </a:stretch>
        </p:blipFill>
        <p:spPr>
          <a:xfrm rot="10800000" flipV="1">
            <a:off x="0" y="-29928"/>
            <a:ext cx="12192000" cy="3956927"/>
          </a:xfrm>
          <a:prstGeom prst="rect">
            <a:avLst/>
          </a:prstGeom>
        </p:spPr>
      </p:pic>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9" name="Rectangle 8">
            <a:extLst>
              <a:ext uri="{FF2B5EF4-FFF2-40B4-BE49-F238E27FC236}">
                <a16:creationId xmlns:a16="http://schemas.microsoft.com/office/drawing/2014/main" id="{6A28F128-2C1E-BF90-7B50-EEA520A8E0D1}"/>
              </a:ext>
            </a:extLst>
          </p:cNvPr>
          <p:cNvSpPr/>
          <p:nvPr userDrawn="1"/>
        </p:nvSpPr>
        <p:spPr>
          <a:xfrm rot="10800000">
            <a:off x="2161479" y="-29927"/>
            <a:ext cx="10024582" cy="59854"/>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0" name="Rectangle 9">
            <a:extLst>
              <a:ext uri="{FF2B5EF4-FFF2-40B4-BE49-F238E27FC236}">
                <a16:creationId xmlns:a16="http://schemas.microsoft.com/office/drawing/2014/main" id="{AB14BB5F-78D4-C98C-F6C3-95F1B716981E}"/>
              </a:ext>
            </a:extLst>
          </p:cNvPr>
          <p:cNvSpPr/>
          <p:nvPr userDrawn="1"/>
        </p:nvSpPr>
        <p:spPr>
          <a:xfrm>
            <a:off x="0" y="-52790"/>
            <a:ext cx="5148943" cy="225287"/>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8" name="Picture 7" descr="Logo&#10;&#10;Description automatically generated">
            <a:extLst>
              <a:ext uri="{FF2B5EF4-FFF2-40B4-BE49-F238E27FC236}">
                <a16:creationId xmlns:a16="http://schemas.microsoft.com/office/drawing/2014/main" id="{456F8D6F-4FEB-ED3E-E7ED-26FDD0376D6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2411962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_08">
    <p:bg>
      <p:bgPr>
        <a:solidFill>
          <a:srgbClr val="C04C4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6764FE-4266-9C28-BBAD-0C0CE59F74C2}"/>
              </a:ext>
            </a:extLst>
          </p:cNvPr>
          <p:cNvSpPr/>
          <p:nvPr userDrawn="1"/>
        </p:nvSpPr>
        <p:spPr>
          <a:xfrm>
            <a:off x="0" y="0"/>
            <a:ext cx="12192000" cy="4737100"/>
          </a:xfrm>
          <a:prstGeom prst="rect">
            <a:avLst/>
          </a:prstGeom>
          <a:solidFill>
            <a:schemeClr val="bg1"/>
          </a:solidFill>
          <a:ln>
            <a:noFill/>
          </a:ln>
          <a:effectLst>
            <a:outerShdw blurRad="254000" dist="215900" dir="5400000" sx="98000" sy="98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7" name="Title 6">
            <a:extLst>
              <a:ext uri="{FF2B5EF4-FFF2-40B4-BE49-F238E27FC236}">
                <a16:creationId xmlns:a16="http://schemas.microsoft.com/office/drawing/2014/main" id="{46D67C0D-AE8E-41E4-EB71-DE0656956001}"/>
              </a:ext>
            </a:extLst>
          </p:cNvPr>
          <p:cNvSpPr>
            <a:spLocks noGrp="1"/>
          </p:cNvSpPr>
          <p:nvPr>
            <p:ph type="title"/>
          </p:nvPr>
        </p:nvSpPr>
        <p:spPr/>
        <p:txBody>
          <a:bodyPr/>
          <a:lstStyle/>
          <a:p>
            <a:r>
              <a:rPr lang="en-US"/>
              <a:t>Click to edit Master title style</a:t>
            </a:r>
            <a:endParaRPr lang="en-MY"/>
          </a:p>
        </p:txBody>
      </p:sp>
      <p:pic>
        <p:nvPicPr>
          <p:cNvPr id="9" name="Picture 8" descr="Logo&#10;&#10;Description automatically generated">
            <a:extLst>
              <a:ext uri="{FF2B5EF4-FFF2-40B4-BE49-F238E27FC236}">
                <a16:creationId xmlns:a16="http://schemas.microsoft.com/office/drawing/2014/main" id="{C938784C-798A-313F-6BDD-2EEF86FBF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1249640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_09">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40B45C3-8E81-6BAE-010D-9B6CD2D56226}"/>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DA03FB80-B1FC-DDFA-448B-BCE958EA32DE}"/>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0" name="Title 9">
            <a:extLst>
              <a:ext uri="{FF2B5EF4-FFF2-40B4-BE49-F238E27FC236}">
                <a16:creationId xmlns:a16="http://schemas.microsoft.com/office/drawing/2014/main" id="{A81EEF20-E6C8-6C8E-7FE9-279D53479B22}"/>
              </a:ext>
            </a:extLst>
          </p:cNvPr>
          <p:cNvSpPr>
            <a:spLocks noGrp="1"/>
          </p:cNvSpPr>
          <p:nvPr>
            <p:ph type="title"/>
          </p:nvPr>
        </p:nvSpPr>
        <p:spPr/>
        <p:txBody>
          <a:bodyPr/>
          <a:lstStyle/>
          <a:p>
            <a:r>
              <a:rPr lang="en-US"/>
              <a:t>Click to edit Master title style</a:t>
            </a:r>
            <a:endParaRPr lang="en-MY"/>
          </a:p>
        </p:txBody>
      </p:sp>
      <p:sp>
        <p:nvSpPr>
          <p:cNvPr id="12" name="Picture Placeholder 11">
            <a:extLst>
              <a:ext uri="{FF2B5EF4-FFF2-40B4-BE49-F238E27FC236}">
                <a16:creationId xmlns:a16="http://schemas.microsoft.com/office/drawing/2014/main" id="{066CCFD3-9BC4-D4C1-9392-EA327203EA89}"/>
              </a:ext>
            </a:extLst>
          </p:cNvPr>
          <p:cNvSpPr>
            <a:spLocks noGrp="1"/>
          </p:cNvSpPr>
          <p:nvPr>
            <p:ph type="pic" sz="quarter" idx="12"/>
          </p:nvPr>
        </p:nvSpPr>
        <p:spPr>
          <a:xfrm>
            <a:off x="838200" y="1863725"/>
            <a:ext cx="3200400" cy="2939769"/>
          </a:xfrm>
        </p:spPr>
        <p:txBody>
          <a:bodyPr/>
          <a:lstStyle/>
          <a:p>
            <a:endParaRPr lang="en-MY"/>
          </a:p>
        </p:txBody>
      </p:sp>
      <p:sp>
        <p:nvSpPr>
          <p:cNvPr id="14" name="Picture Placeholder 13">
            <a:extLst>
              <a:ext uri="{FF2B5EF4-FFF2-40B4-BE49-F238E27FC236}">
                <a16:creationId xmlns:a16="http://schemas.microsoft.com/office/drawing/2014/main" id="{5EFB77A9-6E81-95F5-77AD-E75BB87A5A77}"/>
              </a:ext>
            </a:extLst>
          </p:cNvPr>
          <p:cNvSpPr>
            <a:spLocks noGrp="1"/>
          </p:cNvSpPr>
          <p:nvPr>
            <p:ph type="pic" sz="quarter" idx="13"/>
          </p:nvPr>
        </p:nvSpPr>
        <p:spPr>
          <a:xfrm>
            <a:off x="4495800" y="1863725"/>
            <a:ext cx="3200400" cy="2939769"/>
          </a:xfrm>
        </p:spPr>
        <p:txBody>
          <a:bodyPr/>
          <a:lstStyle/>
          <a:p>
            <a:endParaRPr lang="en-MY"/>
          </a:p>
        </p:txBody>
      </p:sp>
      <p:sp>
        <p:nvSpPr>
          <p:cNvPr id="16" name="Picture Placeholder 15">
            <a:extLst>
              <a:ext uri="{FF2B5EF4-FFF2-40B4-BE49-F238E27FC236}">
                <a16:creationId xmlns:a16="http://schemas.microsoft.com/office/drawing/2014/main" id="{439127F8-03DB-5D0F-A98C-B82B076E4B38}"/>
              </a:ext>
            </a:extLst>
          </p:cNvPr>
          <p:cNvSpPr>
            <a:spLocks noGrp="1"/>
          </p:cNvSpPr>
          <p:nvPr>
            <p:ph type="pic" sz="quarter" idx="14"/>
          </p:nvPr>
        </p:nvSpPr>
        <p:spPr>
          <a:xfrm>
            <a:off x="8158725" y="1863725"/>
            <a:ext cx="3200400" cy="2939769"/>
          </a:xfrm>
        </p:spPr>
        <p:txBody>
          <a:bodyPr/>
          <a:lstStyle/>
          <a:p>
            <a:endParaRPr lang="en-MY"/>
          </a:p>
        </p:txBody>
      </p:sp>
      <p:pic>
        <p:nvPicPr>
          <p:cNvPr id="11" name="Picture 10" descr="Logo&#10;&#10;Description automatically generated">
            <a:extLst>
              <a:ext uri="{FF2B5EF4-FFF2-40B4-BE49-F238E27FC236}">
                <a16:creationId xmlns:a16="http://schemas.microsoft.com/office/drawing/2014/main" id="{99728D72-5D76-DC8D-B044-63CA42649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938016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_10">
    <p:bg>
      <p:bgPr>
        <a:solidFill>
          <a:schemeClr val="bg1">
            <a:alpha val="37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9CEC78F-2030-F657-D94C-EC9916E70239}"/>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8" name="Footer Placeholder 7">
            <a:extLst>
              <a:ext uri="{FF2B5EF4-FFF2-40B4-BE49-F238E27FC236}">
                <a16:creationId xmlns:a16="http://schemas.microsoft.com/office/drawing/2014/main" id="{1D72305A-2320-94A9-D78D-83FAEFAD6021}"/>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F1A13F7E-A796-3E64-A559-FCC5922DB727}"/>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5" name="Picture Placeholder 14">
            <a:extLst>
              <a:ext uri="{FF2B5EF4-FFF2-40B4-BE49-F238E27FC236}">
                <a16:creationId xmlns:a16="http://schemas.microsoft.com/office/drawing/2014/main" id="{1F9FC79A-20DE-55EB-11E3-BAD01F6F979A}"/>
              </a:ext>
            </a:extLst>
          </p:cNvPr>
          <p:cNvSpPr>
            <a:spLocks noGrp="1"/>
          </p:cNvSpPr>
          <p:nvPr>
            <p:ph type="pic" sz="quarter" idx="12"/>
          </p:nvPr>
        </p:nvSpPr>
        <p:spPr>
          <a:xfrm>
            <a:off x="0" y="0"/>
            <a:ext cx="2222500" cy="2036763"/>
          </a:xfrm>
        </p:spPr>
        <p:txBody>
          <a:bodyPr/>
          <a:lstStyle/>
          <a:p>
            <a:endParaRPr lang="en-MY"/>
          </a:p>
        </p:txBody>
      </p:sp>
      <p:sp>
        <p:nvSpPr>
          <p:cNvPr id="17" name="Picture Placeholder 16">
            <a:extLst>
              <a:ext uri="{FF2B5EF4-FFF2-40B4-BE49-F238E27FC236}">
                <a16:creationId xmlns:a16="http://schemas.microsoft.com/office/drawing/2014/main" id="{37AC4A9C-BE82-674B-5A73-6F2F8CA14FAD}"/>
              </a:ext>
            </a:extLst>
          </p:cNvPr>
          <p:cNvSpPr>
            <a:spLocks noGrp="1"/>
          </p:cNvSpPr>
          <p:nvPr>
            <p:ph type="pic" sz="quarter" idx="13"/>
          </p:nvPr>
        </p:nvSpPr>
        <p:spPr>
          <a:xfrm>
            <a:off x="2222200" y="2048338"/>
            <a:ext cx="2222500" cy="2036763"/>
          </a:xfrm>
        </p:spPr>
        <p:txBody>
          <a:bodyPr/>
          <a:lstStyle/>
          <a:p>
            <a:endParaRPr lang="en-MY"/>
          </a:p>
        </p:txBody>
      </p:sp>
      <p:sp>
        <p:nvSpPr>
          <p:cNvPr id="19" name="Picture Placeholder 18">
            <a:extLst>
              <a:ext uri="{FF2B5EF4-FFF2-40B4-BE49-F238E27FC236}">
                <a16:creationId xmlns:a16="http://schemas.microsoft.com/office/drawing/2014/main" id="{FA81B629-0F07-B59C-0408-FD208CA15356}"/>
              </a:ext>
            </a:extLst>
          </p:cNvPr>
          <p:cNvSpPr>
            <a:spLocks noGrp="1"/>
          </p:cNvSpPr>
          <p:nvPr>
            <p:ph type="pic" sz="quarter" idx="14"/>
          </p:nvPr>
        </p:nvSpPr>
        <p:spPr>
          <a:xfrm>
            <a:off x="0" y="4096676"/>
            <a:ext cx="2222500" cy="2036762"/>
          </a:xfrm>
        </p:spPr>
        <p:txBody>
          <a:bodyPr/>
          <a:lstStyle/>
          <a:p>
            <a:endParaRPr lang="en-MY"/>
          </a:p>
        </p:txBody>
      </p:sp>
      <p:sp>
        <p:nvSpPr>
          <p:cNvPr id="20" name="Title 19">
            <a:extLst>
              <a:ext uri="{FF2B5EF4-FFF2-40B4-BE49-F238E27FC236}">
                <a16:creationId xmlns:a16="http://schemas.microsoft.com/office/drawing/2014/main" id="{1C049FB6-D146-812F-7363-6D35184CA511}"/>
              </a:ext>
            </a:extLst>
          </p:cNvPr>
          <p:cNvSpPr>
            <a:spLocks noGrp="1"/>
          </p:cNvSpPr>
          <p:nvPr>
            <p:ph type="title"/>
          </p:nvPr>
        </p:nvSpPr>
        <p:spPr>
          <a:xfrm>
            <a:off x="5370653" y="355599"/>
            <a:ext cx="6642904" cy="1325563"/>
          </a:xfrm>
        </p:spPr>
        <p:txBody>
          <a:bodyPr/>
          <a:lstStyle/>
          <a:p>
            <a:r>
              <a:rPr lang="en-US"/>
              <a:t>Click to edit Master title style</a:t>
            </a:r>
            <a:endParaRPr lang="en-MY"/>
          </a:p>
        </p:txBody>
      </p:sp>
      <p:sp>
        <p:nvSpPr>
          <p:cNvPr id="21" name="Rectangle 20">
            <a:extLst>
              <a:ext uri="{FF2B5EF4-FFF2-40B4-BE49-F238E27FC236}">
                <a16:creationId xmlns:a16="http://schemas.microsoft.com/office/drawing/2014/main" id="{BF6C5D5C-CDCC-C784-973F-88390D45C53B}"/>
              </a:ext>
            </a:extLst>
          </p:cNvPr>
          <p:cNvSpPr/>
          <p:nvPr userDrawn="1"/>
        </p:nvSpPr>
        <p:spPr>
          <a:xfrm rot="10800000">
            <a:off x="2234075" y="7088"/>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2" name="Rectangle 21">
            <a:extLst>
              <a:ext uri="{FF2B5EF4-FFF2-40B4-BE49-F238E27FC236}">
                <a16:creationId xmlns:a16="http://schemas.microsoft.com/office/drawing/2014/main" id="{ADFD5EF8-AC54-E00C-8C75-712DD23935AA}"/>
              </a:ext>
            </a:extLst>
          </p:cNvPr>
          <p:cNvSpPr/>
          <p:nvPr userDrawn="1"/>
        </p:nvSpPr>
        <p:spPr>
          <a:xfrm rot="10800000">
            <a:off x="0" y="2048637"/>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3" name="Rectangle 22">
            <a:extLst>
              <a:ext uri="{FF2B5EF4-FFF2-40B4-BE49-F238E27FC236}">
                <a16:creationId xmlns:a16="http://schemas.microsoft.com/office/drawing/2014/main" id="{493DF42E-2BE3-EBA6-205B-2A8268FF878D}"/>
              </a:ext>
            </a:extLst>
          </p:cNvPr>
          <p:cNvSpPr/>
          <p:nvPr userDrawn="1"/>
        </p:nvSpPr>
        <p:spPr>
          <a:xfrm rot="10800000">
            <a:off x="2238562" y="4096676"/>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12" name="Picture 11" descr="Logo&#10;&#10;Description automatically generated">
            <a:extLst>
              <a:ext uri="{FF2B5EF4-FFF2-40B4-BE49-F238E27FC236}">
                <a16:creationId xmlns:a16="http://schemas.microsoft.com/office/drawing/2014/main" id="{46EDB3BB-164A-CD1A-BF26-D10A4E43D23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872082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_11">
    <p:bg>
      <p:bgPr>
        <a:solidFill>
          <a:schemeClr val="bg1">
            <a:alpha val="34000"/>
          </a:schemeClr>
        </a:solidFill>
        <a:effectLst/>
      </p:bgPr>
    </p:bg>
    <p:spTree>
      <p:nvGrpSpPr>
        <p:cNvPr id="1" name=""/>
        <p:cNvGrpSpPr/>
        <p:nvPr/>
      </p:nvGrpSpPr>
      <p:grpSpPr>
        <a:xfrm>
          <a:off x="0" y="0"/>
          <a:ext cx="0" cy="0"/>
          <a:chOff x="0" y="0"/>
          <a:chExt cx="0" cy="0"/>
        </a:xfrm>
      </p:grpSpPr>
      <p:sp>
        <p:nvSpPr>
          <p:cNvPr id="406" name="Rectangle 402">
            <a:extLst>
              <a:ext uri="{FF2B5EF4-FFF2-40B4-BE49-F238E27FC236}">
                <a16:creationId xmlns:a16="http://schemas.microsoft.com/office/drawing/2014/main" id="{20B52243-B80A-3445-8806-0BE94A96B286}"/>
              </a:ext>
            </a:extLst>
          </p:cNvPr>
          <p:cNvSpPr/>
          <p:nvPr userDrawn="1"/>
        </p:nvSpPr>
        <p:spPr>
          <a:xfrm rot="10800000">
            <a:off x="-26938" y="-20387"/>
            <a:ext cx="5402774" cy="6014786"/>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 name="connsiteX0" fmla="*/ 2921000 w 5359400"/>
              <a:gd name="connsiteY0" fmla="*/ 12700 h 6007101"/>
              <a:gd name="connsiteX1" fmla="*/ 4953000 w 5359400"/>
              <a:gd name="connsiteY1" fmla="*/ 0 h 6007101"/>
              <a:gd name="connsiteX2" fmla="*/ 5359400 w 5359400"/>
              <a:gd name="connsiteY2" fmla="*/ 6007101 h 6007101"/>
              <a:gd name="connsiteX3" fmla="*/ 0 w 5359400"/>
              <a:gd name="connsiteY3" fmla="*/ 6007101 h 6007101"/>
              <a:gd name="connsiteX4" fmla="*/ 2921000 w 5359400"/>
              <a:gd name="connsiteY4" fmla="*/ 12700 h 6007101"/>
              <a:gd name="connsiteX0" fmla="*/ 2921000 w 5384800"/>
              <a:gd name="connsiteY0" fmla="*/ 0 h 5994401"/>
              <a:gd name="connsiteX1" fmla="*/ 5384800 w 5384800"/>
              <a:gd name="connsiteY1" fmla="*/ 0 h 5994401"/>
              <a:gd name="connsiteX2" fmla="*/ 5359400 w 5384800"/>
              <a:gd name="connsiteY2" fmla="*/ 5994401 h 5994401"/>
              <a:gd name="connsiteX3" fmla="*/ 0 w 5384800"/>
              <a:gd name="connsiteY3" fmla="*/ 5994401 h 5994401"/>
              <a:gd name="connsiteX4" fmla="*/ 2921000 w 5384800"/>
              <a:gd name="connsiteY4" fmla="*/ 0 h 5994401"/>
              <a:gd name="connsiteX0" fmla="*/ 2921000 w 5384800"/>
              <a:gd name="connsiteY0" fmla="*/ 0 h 6002085"/>
              <a:gd name="connsiteX1" fmla="*/ 5384800 w 5384800"/>
              <a:gd name="connsiteY1" fmla="*/ 0 h 6002085"/>
              <a:gd name="connsiteX2" fmla="*/ 5305612 w 5384800"/>
              <a:gd name="connsiteY2" fmla="*/ 6002085 h 6002085"/>
              <a:gd name="connsiteX3" fmla="*/ 0 w 5384800"/>
              <a:gd name="connsiteY3" fmla="*/ 5994401 h 6002085"/>
              <a:gd name="connsiteX4" fmla="*/ 2921000 w 5384800"/>
              <a:gd name="connsiteY4" fmla="*/ 0 h 6002085"/>
              <a:gd name="connsiteX0" fmla="*/ 2921000 w 5384800"/>
              <a:gd name="connsiteY0" fmla="*/ 0 h 6002085"/>
              <a:gd name="connsiteX1" fmla="*/ 5384800 w 5384800"/>
              <a:gd name="connsiteY1" fmla="*/ 0 h 6002085"/>
              <a:gd name="connsiteX2" fmla="*/ 5374768 w 5384800"/>
              <a:gd name="connsiteY2" fmla="*/ 6002085 h 6002085"/>
              <a:gd name="connsiteX3" fmla="*/ 0 w 5384800"/>
              <a:gd name="connsiteY3" fmla="*/ 5994401 h 6002085"/>
              <a:gd name="connsiteX4" fmla="*/ 2921000 w 5384800"/>
              <a:gd name="connsiteY4" fmla="*/ 0 h 6002085"/>
              <a:gd name="connsiteX0" fmla="*/ 2921000 w 5384800"/>
              <a:gd name="connsiteY0" fmla="*/ 0 h 6002085"/>
              <a:gd name="connsiteX1" fmla="*/ 5384800 w 5384800"/>
              <a:gd name="connsiteY1" fmla="*/ 0 h 6002085"/>
              <a:gd name="connsiteX2" fmla="*/ 5374768 w 5384800"/>
              <a:gd name="connsiteY2" fmla="*/ 6002085 h 6002085"/>
              <a:gd name="connsiteX3" fmla="*/ 0 w 5384800"/>
              <a:gd name="connsiteY3" fmla="*/ 5994401 h 6002085"/>
              <a:gd name="connsiteX4" fmla="*/ 2921000 w 5384800"/>
              <a:gd name="connsiteY4" fmla="*/ 0 h 6002085"/>
              <a:gd name="connsiteX0" fmla="*/ 2899735 w 5384800"/>
              <a:gd name="connsiteY0" fmla="*/ 7074 h 6002085"/>
              <a:gd name="connsiteX1" fmla="*/ 5384800 w 5384800"/>
              <a:gd name="connsiteY1" fmla="*/ 0 h 6002085"/>
              <a:gd name="connsiteX2" fmla="*/ 5374768 w 5384800"/>
              <a:gd name="connsiteY2" fmla="*/ 6002085 h 6002085"/>
              <a:gd name="connsiteX3" fmla="*/ 0 w 5384800"/>
              <a:gd name="connsiteY3" fmla="*/ 5994401 h 6002085"/>
              <a:gd name="connsiteX4" fmla="*/ 2899735 w 5384800"/>
              <a:gd name="connsiteY4" fmla="*/ 7074 h 6002085"/>
              <a:gd name="connsiteX0" fmla="*/ 2899735 w 5391888"/>
              <a:gd name="connsiteY0" fmla="*/ 7074 h 6002085"/>
              <a:gd name="connsiteX1" fmla="*/ 5391888 w 5391888"/>
              <a:gd name="connsiteY1" fmla="*/ 0 h 6002085"/>
              <a:gd name="connsiteX2" fmla="*/ 5374768 w 5391888"/>
              <a:gd name="connsiteY2" fmla="*/ 6002085 h 6002085"/>
              <a:gd name="connsiteX3" fmla="*/ 0 w 5391888"/>
              <a:gd name="connsiteY3" fmla="*/ 5994401 h 6002085"/>
              <a:gd name="connsiteX4" fmla="*/ 2899735 w 5391888"/>
              <a:gd name="connsiteY4" fmla="*/ 7074 h 6002085"/>
              <a:gd name="connsiteX0" fmla="*/ 2910621 w 5402774"/>
              <a:gd name="connsiteY0" fmla="*/ 7074 h 6002085"/>
              <a:gd name="connsiteX1" fmla="*/ 5402774 w 5402774"/>
              <a:gd name="connsiteY1" fmla="*/ 0 h 6002085"/>
              <a:gd name="connsiteX2" fmla="*/ 5385654 w 5402774"/>
              <a:gd name="connsiteY2" fmla="*/ 6002085 h 6002085"/>
              <a:gd name="connsiteX3" fmla="*/ 0 w 5402774"/>
              <a:gd name="connsiteY3" fmla="*/ 5983539 h 6002085"/>
              <a:gd name="connsiteX4" fmla="*/ 2910621 w 5402774"/>
              <a:gd name="connsiteY4" fmla="*/ 7074 h 6002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2774" h="6002085">
                <a:moveTo>
                  <a:pt x="2910621" y="7074"/>
                </a:moveTo>
                <a:lnTo>
                  <a:pt x="5402774" y="0"/>
                </a:lnTo>
                <a:cubicBezTo>
                  <a:pt x="5397067" y="2000695"/>
                  <a:pt x="5391361" y="4001390"/>
                  <a:pt x="5385654" y="6002085"/>
                </a:cubicBezTo>
                <a:lnTo>
                  <a:pt x="0" y="5983539"/>
                </a:lnTo>
                <a:lnTo>
                  <a:pt x="2910621" y="7074"/>
                </a:lnTo>
                <a:close/>
              </a:path>
            </a:pathLst>
          </a:custGeom>
          <a:gradFill flip="none" rotWithShape="1">
            <a:gsLst>
              <a:gs pos="92697">
                <a:schemeClr val="tx2">
                  <a:lumMod val="90000"/>
                  <a:lumOff val="10000"/>
                </a:schemeClr>
              </a:gs>
              <a:gs pos="0">
                <a:schemeClr val="tx2">
                  <a:lumMod val="90000"/>
                  <a:lumOff val="10000"/>
                </a:schemeClr>
              </a:gs>
              <a:gs pos="0">
                <a:schemeClr val="tx2">
                  <a:lumMod val="90000"/>
                  <a:lumOff val="10000"/>
                </a:schemeClr>
              </a:gs>
              <a:gs pos="0">
                <a:schemeClr val="tx2">
                  <a:lumMod val="75000"/>
                  <a:lumOff val="25000"/>
                </a:schemeClr>
              </a:gs>
              <a:gs pos="0">
                <a:schemeClr val="tx1">
                  <a:lumMod val="50000"/>
                  <a:lumOff val="50000"/>
                </a:schemeClr>
              </a:gs>
            </a:gsLst>
            <a:lin ang="5400000" scaled="1"/>
            <a:tileRect/>
          </a:gra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 name="Title 1">
            <a:extLst>
              <a:ext uri="{FF2B5EF4-FFF2-40B4-BE49-F238E27FC236}">
                <a16:creationId xmlns:a16="http://schemas.microsoft.com/office/drawing/2014/main" id="{0A9964C8-A175-D7AF-3FA4-B94E39C6FA6A}"/>
              </a:ext>
            </a:extLst>
          </p:cNvPr>
          <p:cNvSpPr>
            <a:spLocks noGrp="1"/>
          </p:cNvSpPr>
          <p:nvPr>
            <p:ph type="title"/>
          </p:nvPr>
        </p:nvSpPr>
        <p:spPr>
          <a:xfrm>
            <a:off x="5177642" y="863600"/>
            <a:ext cx="6602409" cy="1325563"/>
          </a:xfrm>
        </p:spPr>
        <p:txBody>
          <a:bodyPr/>
          <a:lstStyle>
            <a:lvl1pPr algn="l">
              <a:defRPr/>
            </a:lvl1pPr>
          </a:lstStyle>
          <a:p>
            <a:r>
              <a:rPr lang="en-US"/>
              <a:t>Click to edit Master title style</a:t>
            </a:r>
            <a:endParaRPr lang="en-MY"/>
          </a:p>
        </p:txBody>
      </p:sp>
      <p:sp>
        <p:nvSpPr>
          <p:cNvPr id="7" name="Footer Placeholder 6">
            <a:extLst>
              <a:ext uri="{FF2B5EF4-FFF2-40B4-BE49-F238E27FC236}">
                <a16:creationId xmlns:a16="http://schemas.microsoft.com/office/drawing/2014/main" id="{218BB686-D3F9-1D8F-D64E-90E02ADE7149}"/>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6920BB4C-A1BB-9467-1FED-1640114B7ECB}"/>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403" name="Rectangle 402">
            <a:extLst>
              <a:ext uri="{FF2B5EF4-FFF2-40B4-BE49-F238E27FC236}">
                <a16:creationId xmlns:a16="http://schemas.microsoft.com/office/drawing/2014/main" id="{6A000B49-9D64-40CD-6D5C-B6D3C3A05783}"/>
              </a:ext>
            </a:extLst>
          </p:cNvPr>
          <p:cNvSpPr/>
          <p:nvPr userDrawn="1"/>
        </p:nvSpPr>
        <p:spPr>
          <a:xfrm rot="10800000">
            <a:off x="589750" y="-12702"/>
            <a:ext cx="4953000" cy="6007101"/>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0" h="6007101">
                <a:moveTo>
                  <a:pt x="2921000" y="12700"/>
                </a:moveTo>
                <a:lnTo>
                  <a:pt x="4953000" y="0"/>
                </a:lnTo>
                <a:lnTo>
                  <a:pt x="1968500" y="5994401"/>
                </a:lnTo>
                <a:lnTo>
                  <a:pt x="0" y="6007101"/>
                </a:lnTo>
                <a:lnTo>
                  <a:pt x="2921000" y="12700"/>
                </a:lnTo>
                <a:close/>
              </a:path>
            </a:pathLst>
          </a:custGeom>
          <a:solidFill>
            <a:srgbClr val="C04C4C"/>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grpSp>
        <p:nvGrpSpPr>
          <p:cNvPr id="407" name="Group 406">
            <a:extLst>
              <a:ext uri="{FF2B5EF4-FFF2-40B4-BE49-F238E27FC236}">
                <a16:creationId xmlns:a16="http://schemas.microsoft.com/office/drawing/2014/main" id="{E3D9D7C3-250B-C66B-DB51-0E6C7E10BD02}"/>
              </a:ext>
            </a:extLst>
          </p:cNvPr>
          <p:cNvGrpSpPr/>
          <p:nvPr userDrawn="1"/>
        </p:nvGrpSpPr>
        <p:grpSpPr>
          <a:xfrm>
            <a:off x="1433777" y="5528221"/>
            <a:ext cx="613993" cy="75107"/>
            <a:chOff x="-1587" y="4763"/>
            <a:chExt cx="300037" cy="42862"/>
          </a:xfrm>
          <a:solidFill>
            <a:schemeClr val="bg1"/>
          </a:solidFill>
        </p:grpSpPr>
        <p:sp>
          <p:nvSpPr>
            <p:cNvPr id="408" name="Oval 13">
              <a:extLst>
                <a:ext uri="{FF2B5EF4-FFF2-40B4-BE49-F238E27FC236}">
                  <a16:creationId xmlns:a16="http://schemas.microsoft.com/office/drawing/2014/main" id="{EFF050FE-D3FD-BAE4-B33F-FCD8ABD26715}"/>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09" name="Oval 14">
              <a:extLst>
                <a:ext uri="{FF2B5EF4-FFF2-40B4-BE49-F238E27FC236}">
                  <a16:creationId xmlns:a16="http://schemas.microsoft.com/office/drawing/2014/main" id="{87630A76-4060-4BB0-EF18-A53082D0D8A0}"/>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10" name="Oval 15">
              <a:extLst>
                <a:ext uri="{FF2B5EF4-FFF2-40B4-BE49-F238E27FC236}">
                  <a16:creationId xmlns:a16="http://schemas.microsoft.com/office/drawing/2014/main" id="{46B2C827-42B9-DBEC-F22A-F17CC0C8A77B}"/>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11" name="Oval 16">
              <a:extLst>
                <a:ext uri="{FF2B5EF4-FFF2-40B4-BE49-F238E27FC236}">
                  <a16:creationId xmlns:a16="http://schemas.microsoft.com/office/drawing/2014/main" id="{B59EBCEA-4042-970A-98AD-2F36CD31C175}"/>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412" name="Rectangle 402">
            <a:extLst>
              <a:ext uri="{FF2B5EF4-FFF2-40B4-BE49-F238E27FC236}">
                <a16:creationId xmlns:a16="http://schemas.microsoft.com/office/drawing/2014/main" id="{673165B6-3265-E64F-D897-23F76C1FB9DB}"/>
              </a:ext>
            </a:extLst>
          </p:cNvPr>
          <p:cNvSpPr/>
          <p:nvPr userDrawn="1"/>
        </p:nvSpPr>
        <p:spPr>
          <a:xfrm rot="10800000">
            <a:off x="2231874" y="4927332"/>
            <a:ext cx="1150304" cy="1395112"/>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0" h="6007101">
                <a:moveTo>
                  <a:pt x="2921000" y="12700"/>
                </a:moveTo>
                <a:lnTo>
                  <a:pt x="4953000" y="0"/>
                </a:lnTo>
                <a:lnTo>
                  <a:pt x="1968500" y="5994401"/>
                </a:lnTo>
                <a:lnTo>
                  <a:pt x="0" y="6007101"/>
                </a:lnTo>
                <a:lnTo>
                  <a:pt x="2921000" y="127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4" name="Picture Placeholder 2">
            <a:extLst>
              <a:ext uri="{FF2B5EF4-FFF2-40B4-BE49-F238E27FC236}">
                <a16:creationId xmlns:a16="http://schemas.microsoft.com/office/drawing/2014/main" id="{ED6BC3D2-2522-41DF-7A30-2E8260076555}"/>
              </a:ext>
            </a:extLst>
          </p:cNvPr>
          <p:cNvSpPr>
            <a:spLocks noGrp="1"/>
          </p:cNvSpPr>
          <p:nvPr>
            <p:ph type="pic" sz="quarter" idx="13"/>
          </p:nvPr>
        </p:nvSpPr>
        <p:spPr>
          <a:xfrm>
            <a:off x="68665" y="921703"/>
            <a:ext cx="4459468" cy="4278630"/>
          </a:xfrm>
          <a:custGeom>
            <a:avLst/>
            <a:gdLst>
              <a:gd name="connsiteX0" fmla="*/ 0 w 2905125"/>
              <a:gd name="connsiteY0" fmla="*/ 4278630 h 4278630"/>
              <a:gd name="connsiteX1" fmla="*/ 1053834 w 2905125"/>
              <a:gd name="connsiteY1" fmla="*/ 0 h 4278630"/>
              <a:gd name="connsiteX2" fmla="*/ 2905125 w 2905125"/>
              <a:gd name="connsiteY2" fmla="*/ 0 h 4278630"/>
              <a:gd name="connsiteX3" fmla="*/ 1851291 w 2905125"/>
              <a:gd name="connsiteY3" fmla="*/ 4278630 h 4278630"/>
              <a:gd name="connsiteX4" fmla="*/ 0 w 2905125"/>
              <a:gd name="connsiteY4" fmla="*/ 4278630 h 4278630"/>
              <a:gd name="connsiteX0" fmla="*/ 0 w 4065185"/>
              <a:gd name="connsiteY0" fmla="*/ 4278630 h 4278630"/>
              <a:gd name="connsiteX1" fmla="*/ 2213894 w 4065185"/>
              <a:gd name="connsiteY1" fmla="*/ 0 h 4278630"/>
              <a:gd name="connsiteX2" fmla="*/ 4065185 w 4065185"/>
              <a:gd name="connsiteY2" fmla="*/ 0 h 4278630"/>
              <a:gd name="connsiteX3" fmla="*/ 3011351 w 4065185"/>
              <a:gd name="connsiteY3" fmla="*/ 4278630 h 4278630"/>
              <a:gd name="connsiteX4" fmla="*/ 0 w 4065185"/>
              <a:gd name="connsiteY4" fmla="*/ 4278630 h 4278630"/>
              <a:gd name="connsiteX0" fmla="*/ 0 w 4065185"/>
              <a:gd name="connsiteY0" fmla="*/ 4278630 h 4278630"/>
              <a:gd name="connsiteX1" fmla="*/ 997490 w 4065185"/>
              <a:gd name="connsiteY1" fmla="*/ 0 h 4278630"/>
              <a:gd name="connsiteX2" fmla="*/ 4065185 w 4065185"/>
              <a:gd name="connsiteY2" fmla="*/ 0 h 4278630"/>
              <a:gd name="connsiteX3" fmla="*/ 3011351 w 4065185"/>
              <a:gd name="connsiteY3" fmla="*/ 4278630 h 4278630"/>
              <a:gd name="connsiteX4" fmla="*/ 0 w 4065185"/>
              <a:gd name="connsiteY4" fmla="*/ 4278630 h 4278630"/>
              <a:gd name="connsiteX0" fmla="*/ 0 w 4065185"/>
              <a:gd name="connsiteY0" fmla="*/ 4278630 h 4278630"/>
              <a:gd name="connsiteX1" fmla="*/ 997490 w 4065185"/>
              <a:gd name="connsiteY1" fmla="*/ 0 h 4278630"/>
              <a:gd name="connsiteX2" fmla="*/ 4065185 w 4065185"/>
              <a:gd name="connsiteY2" fmla="*/ 0 h 4278630"/>
              <a:gd name="connsiteX3" fmla="*/ 2432510 w 4065185"/>
              <a:gd name="connsiteY3" fmla="*/ 4270241 h 4278630"/>
              <a:gd name="connsiteX4" fmla="*/ 0 w 4065185"/>
              <a:gd name="connsiteY4" fmla="*/ 4278630 h 4278630"/>
              <a:gd name="connsiteX0" fmla="*/ 0 w 4442690"/>
              <a:gd name="connsiteY0" fmla="*/ 4278630 h 4278630"/>
              <a:gd name="connsiteX1" fmla="*/ 997490 w 4442690"/>
              <a:gd name="connsiteY1" fmla="*/ 0 h 4278630"/>
              <a:gd name="connsiteX2" fmla="*/ 4442690 w 4442690"/>
              <a:gd name="connsiteY2" fmla="*/ 16778 h 4278630"/>
              <a:gd name="connsiteX3" fmla="*/ 2432510 w 4442690"/>
              <a:gd name="connsiteY3" fmla="*/ 4270241 h 4278630"/>
              <a:gd name="connsiteX4" fmla="*/ 0 w 4442690"/>
              <a:gd name="connsiteY4" fmla="*/ 4278630 h 4278630"/>
              <a:gd name="connsiteX0" fmla="*/ 0 w 4442690"/>
              <a:gd name="connsiteY0" fmla="*/ 4278630 h 4278630"/>
              <a:gd name="connsiteX1" fmla="*/ 997490 w 4442690"/>
              <a:gd name="connsiteY1" fmla="*/ 0 h 4278630"/>
              <a:gd name="connsiteX2" fmla="*/ 4442690 w 4442690"/>
              <a:gd name="connsiteY2" fmla="*/ 16778 h 4278630"/>
              <a:gd name="connsiteX3" fmla="*/ 2432510 w 4442690"/>
              <a:gd name="connsiteY3" fmla="*/ 4270241 h 4278630"/>
              <a:gd name="connsiteX4" fmla="*/ 0 w 4442690"/>
              <a:gd name="connsiteY4" fmla="*/ 4278630 h 4278630"/>
              <a:gd name="connsiteX0" fmla="*/ 0 w 4375578"/>
              <a:gd name="connsiteY0" fmla="*/ 4278630 h 4278630"/>
              <a:gd name="connsiteX1" fmla="*/ 997490 w 4375578"/>
              <a:gd name="connsiteY1" fmla="*/ 0 h 4278630"/>
              <a:gd name="connsiteX2" fmla="*/ 4375578 w 4375578"/>
              <a:gd name="connsiteY2" fmla="*/ 8389 h 4278630"/>
              <a:gd name="connsiteX3" fmla="*/ 2432510 w 4375578"/>
              <a:gd name="connsiteY3" fmla="*/ 4270241 h 4278630"/>
              <a:gd name="connsiteX4" fmla="*/ 0 w 4375578"/>
              <a:gd name="connsiteY4" fmla="*/ 4278630 h 4278630"/>
              <a:gd name="connsiteX0" fmla="*/ 0 w 4459468"/>
              <a:gd name="connsiteY0" fmla="*/ 4278630 h 4278630"/>
              <a:gd name="connsiteX1" fmla="*/ 997490 w 4459468"/>
              <a:gd name="connsiteY1" fmla="*/ 0 h 4278630"/>
              <a:gd name="connsiteX2" fmla="*/ 4459468 w 4459468"/>
              <a:gd name="connsiteY2" fmla="*/ 0 h 4278630"/>
              <a:gd name="connsiteX3" fmla="*/ 2432510 w 4459468"/>
              <a:gd name="connsiteY3" fmla="*/ 4270241 h 4278630"/>
              <a:gd name="connsiteX4" fmla="*/ 0 w 4459468"/>
              <a:gd name="connsiteY4" fmla="*/ 4278630 h 4278630"/>
              <a:gd name="connsiteX0" fmla="*/ 0 w 4459468"/>
              <a:gd name="connsiteY0" fmla="*/ 4278630 h 4278630"/>
              <a:gd name="connsiteX1" fmla="*/ 2130004 w 4459468"/>
              <a:gd name="connsiteY1" fmla="*/ 0 h 4278630"/>
              <a:gd name="connsiteX2" fmla="*/ 4459468 w 4459468"/>
              <a:gd name="connsiteY2" fmla="*/ 0 h 4278630"/>
              <a:gd name="connsiteX3" fmla="*/ 2432510 w 4459468"/>
              <a:gd name="connsiteY3" fmla="*/ 4270241 h 4278630"/>
              <a:gd name="connsiteX4" fmla="*/ 0 w 4459468"/>
              <a:gd name="connsiteY4" fmla="*/ 4278630 h 427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9468" h="4278630">
                <a:moveTo>
                  <a:pt x="0" y="4278630"/>
                </a:moveTo>
                <a:lnTo>
                  <a:pt x="2130004" y="0"/>
                </a:lnTo>
                <a:lnTo>
                  <a:pt x="4459468" y="0"/>
                </a:lnTo>
                <a:lnTo>
                  <a:pt x="2432510" y="4270241"/>
                </a:lnTo>
                <a:lnTo>
                  <a:pt x="0" y="4278630"/>
                </a:lnTo>
                <a:close/>
              </a:path>
            </a:pathLst>
          </a:custGeom>
        </p:spPr>
        <p:txBody>
          <a:bodyPr/>
          <a:lstStyle/>
          <a:p>
            <a:endParaRPr lang="en-MY"/>
          </a:p>
        </p:txBody>
      </p:sp>
      <p:pic>
        <p:nvPicPr>
          <p:cNvPr id="15" name="Picture 14" descr="Logo&#10;&#10;Description automatically generated">
            <a:extLst>
              <a:ext uri="{FF2B5EF4-FFF2-40B4-BE49-F238E27FC236}">
                <a16:creationId xmlns:a16="http://schemas.microsoft.com/office/drawing/2014/main" id="{12B52E9B-EBD9-59E5-FD4A-F852C1B6F5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666644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layout_01">
    <p:bg>
      <p:bgPr>
        <a:solidFill>
          <a:srgbClr val="C04C4C"/>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597D312-FCF4-DE33-A475-5EF12430433B}"/>
              </a:ext>
            </a:extLst>
          </p:cNvPr>
          <p:cNvSpPr>
            <a:spLocks noGrp="1"/>
          </p:cNvSpPr>
          <p:nvPr>
            <p:ph type="ftr" sz="quarter" idx="10"/>
          </p:nvPr>
        </p:nvSpPr>
        <p:spPr/>
        <p:txBody>
          <a:bodyPr/>
          <a:lstStyle/>
          <a:p>
            <a:endParaRPr lang="en-MY" dirty="0"/>
          </a:p>
        </p:txBody>
      </p:sp>
      <p:sp>
        <p:nvSpPr>
          <p:cNvPr id="4" name="Slide Number Placeholder 3">
            <a:extLst>
              <a:ext uri="{FF2B5EF4-FFF2-40B4-BE49-F238E27FC236}">
                <a16:creationId xmlns:a16="http://schemas.microsoft.com/office/drawing/2014/main" id="{D2C172CD-6881-B6F2-739F-2CB7D2B50239}"/>
              </a:ext>
            </a:extLst>
          </p:cNvPr>
          <p:cNvSpPr>
            <a:spLocks noGrp="1"/>
          </p:cNvSpPr>
          <p:nvPr>
            <p:ph type="sldNum" sz="quarter" idx="11"/>
          </p:nvPr>
        </p:nvSpPr>
        <p:spPr/>
        <p:txBody>
          <a:bodyPr/>
          <a:lstStyle/>
          <a:p>
            <a:fld id="{7737D3DD-0AB3-4F16-99FA-6262B2B4036D}" type="slidenum">
              <a:rPr lang="en-MY" smtClean="0"/>
              <a:pPr/>
              <a:t>‹#›</a:t>
            </a:fld>
            <a:endParaRPr lang="en-MY" dirty="0"/>
          </a:p>
        </p:txBody>
      </p:sp>
      <p:sp>
        <p:nvSpPr>
          <p:cNvPr id="5" name="Rectangle 4">
            <a:extLst>
              <a:ext uri="{FF2B5EF4-FFF2-40B4-BE49-F238E27FC236}">
                <a16:creationId xmlns:a16="http://schemas.microsoft.com/office/drawing/2014/main" id="{0569989E-F336-675A-C17F-6BEC4980C6E2}"/>
              </a:ext>
            </a:extLst>
          </p:cNvPr>
          <p:cNvSpPr/>
          <p:nvPr userDrawn="1"/>
        </p:nvSpPr>
        <p:spPr>
          <a:xfrm>
            <a:off x="0" y="-1"/>
            <a:ext cx="12192000" cy="685800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7" name="Picture 6">
            <a:extLst>
              <a:ext uri="{FF2B5EF4-FFF2-40B4-BE49-F238E27FC236}">
                <a16:creationId xmlns:a16="http://schemas.microsoft.com/office/drawing/2014/main" id="{A2B09A61-C8B8-77A3-B50F-C473B78F17E2}"/>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9" name="Freeform 88">
            <a:extLst>
              <a:ext uri="{FF2B5EF4-FFF2-40B4-BE49-F238E27FC236}">
                <a16:creationId xmlns:a16="http://schemas.microsoft.com/office/drawing/2014/main" id="{B895953F-CAF8-92F3-1EC5-F97B90F9D599}"/>
              </a:ext>
            </a:extLst>
          </p:cNvPr>
          <p:cNvSpPr>
            <a:spLocks noEditPoints="1"/>
          </p:cNvSpPr>
          <p:nvPr userDrawn="1"/>
        </p:nvSpPr>
        <p:spPr bwMode="auto">
          <a:xfrm rot="13500000">
            <a:off x="8565369" y="-3309433"/>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8">
            <a:extLst>
              <a:ext uri="{FF2B5EF4-FFF2-40B4-BE49-F238E27FC236}">
                <a16:creationId xmlns:a16="http://schemas.microsoft.com/office/drawing/2014/main" id="{063183E8-ED2B-748E-7754-13955CBFDBE0}"/>
              </a:ext>
            </a:extLst>
          </p:cNvPr>
          <p:cNvSpPr>
            <a:spLocks noEditPoints="1"/>
          </p:cNvSpPr>
          <p:nvPr userDrawn="1"/>
        </p:nvSpPr>
        <p:spPr bwMode="auto">
          <a:xfrm rot="1408779">
            <a:off x="6843673" y="-6248482"/>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Picture Placeholder 2">
            <a:extLst>
              <a:ext uri="{FF2B5EF4-FFF2-40B4-BE49-F238E27FC236}">
                <a16:creationId xmlns:a16="http://schemas.microsoft.com/office/drawing/2014/main" id="{070865CC-7406-8BF6-F1B8-F40A463E721C}"/>
              </a:ext>
            </a:extLst>
          </p:cNvPr>
          <p:cNvSpPr>
            <a:spLocks noGrp="1"/>
          </p:cNvSpPr>
          <p:nvPr>
            <p:ph type="pic" sz="quarter" idx="13"/>
          </p:nvPr>
        </p:nvSpPr>
        <p:spPr>
          <a:xfrm>
            <a:off x="-109538" y="-83942"/>
            <a:ext cx="7441671" cy="7093790"/>
          </a:xfrm>
          <a:custGeom>
            <a:avLst/>
            <a:gdLst>
              <a:gd name="connsiteX0" fmla="*/ 0 w 2905125"/>
              <a:gd name="connsiteY0" fmla="*/ 0 h 4278630"/>
              <a:gd name="connsiteX1" fmla="*/ 2049449 w 2905125"/>
              <a:gd name="connsiteY1" fmla="*/ 0 h 4278630"/>
              <a:gd name="connsiteX2" fmla="*/ 2905125 w 2905125"/>
              <a:gd name="connsiteY2" fmla="*/ 855676 h 4278630"/>
              <a:gd name="connsiteX3" fmla="*/ 2905125 w 2905125"/>
              <a:gd name="connsiteY3" fmla="*/ 4278630 h 4278630"/>
              <a:gd name="connsiteX4" fmla="*/ 0 w 2905125"/>
              <a:gd name="connsiteY4" fmla="*/ 4278630 h 4278630"/>
              <a:gd name="connsiteX5" fmla="*/ 0 w 2905125"/>
              <a:gd name="connsiteY5" fmla="*/ 0 h 4278630"/>
              <a:gd name="connsiteX0" fmla="*/ 0 w 5206987"/>
              <a:gd name="connsiteY0" fmla="*/ 971550 h 5250180"/>
              <a:gd name="connsiteX1" fmla="*/ 5206987 w 5206987"/>
              <a:gd name="connsiteY1" fmla="*/ 0 h 5250180"/>
              <a:gd name="connsiteX2" fmla="*/ 2905125 w 5206987"/>
              <a:gd name="connsiteY2" fmla="*/ 1827226 h 5250180"/>
              <a:gd name="connsiteX3" fmla="*/ 2905125 w 5206987"/>
              <a:gd name="connsiteY3" fmla="*/ 5250180 h 5250180"/>
              <a:gd name="connsiteX4" fmla="*/ 0 w 5206987"/>
              <a:gd name="connsiteY4" fmla="*/ 5250180 h 5250180"/>
              <a:gd name="connsiteX5" fmla="*/ 0 w 5206987"/>
              <a:gd name="connsiteY5" fmla="*/ 971550 h 5250180"/>
              <a:gd name="connsiteX0" fmla="*/ 0 w 5206987"/>
              <a:gd name="connsiteY0" fmla="*/ 971550 h 6827851"/>
              <a:gd name="connsiteX1" fmla="*/ 5206987 w 5206987"/>
              <a:gd name="connsiteY1" fmla="*/ 0 h 6827851"/>
              <a:gd name="connsiteX2" fmla="*/ 3405188 w 5206987"/>
              <a:gd name="connsiteY2" fmla="*/ 6827851 h 6827851"/>
              <a:gd name="connsiteX3" fmla="*/ 2905125 w 5206987"/>
              <a:gd name="connsiteY3" fmla="*/ 5250180 h 6827851"/>
              <a:gd name="connsiteX4" fmla="*/ 0 w 5206987"/>
              <a:gd name="connsiteY4" fmla="*/ 5250180 h 6827851"/>
              <a:gd name="connsiteX5" fmla="*/ 0 w 5206987"/>
              <a:gd name="connsiteY5" fmla="*/ 971550 h 6827851"/>
              <a:gd name="connsiteX0" fmla="*/ 1323975 w 6530962"/>
              <a:gd name="connsiteY0" fmla="*/ 971550 h 6950393"/>
              <a:gd name="connsiteX1" fmla="*/ 6530962 w 6530962"/>
              <a:gd name="connsiteY1" fmla="*/ 0 h 6950393"/>
              <a:gd name="connsiteX2" fmla="*/ 4729163 w 6530962"/>
              <a:gd name="connsiteY2" fmla="*/ 6827851 h 6950393"/>
              <a:gd name="connsiteX3" fmla="*/ 0 w 6530962"/>
              <a:gd name="connsiteY3" fmla="*/ 6950393 h 6950393"/>
              <a:gd name="connsiteX4" fmla="*/ 1323975 w 6530962"/>
              <a:gd name="connsiteY4" fmla="*/ 5250180 h 6950393"/>
              <a:gd name="connsiteX5" fmla="*/ 1323975 w 6530962"/>
              <a:gd name="connsiteY5" fmla="*/ 971550 h 6950393"/>
              <a:gd name="connsiteX0" fmla="*/ 1323975 w 6530962"/>
              <a:gd name="connsiteY0" fmla="*/ 971550 h 7127888"/>
              <a:gd name="connsiteX1" fmla="*/ 6530962 w 6530962"/>
              <a:gd name="connsiteY1" fmla="*/ 0 h 7127888"/>
              <a:gd name="connsiteX2" fmla="*/ 5386388 w 6530962"/>
              <a:gd name="connsiteY2" fmla="*/ 7127888 h 7127888"/>
              <a:gd name="connsiteX3" fmla="*/ 0 w 6530962"/>
              <a:gd name="connsiteY3" fmla="*/ 6950393 h 7127888"/>
              <a:gd name="connsiteX4" fmla="*/ 1323975 w 6530962"/>
              <a:gd name="connsiteY4" fmla="*/ 5250180 h 7127888"/>
              <a:gd name="connsiteX5" fmla="*/ 1323975 w 6530962"/>
              <a:gd name="connsiteY5" fmla="*/ 971550 h 7127888"/>
              <a:gd name="connsiteX0" fmla="*/ 1323975 w 6530962"/>
              <a:gd name="connsiteY0" fmla="*/ 971550 h 7013588"/>
              <a:gd name="connsiteX1" fmla="*/ 6530962 w 6530962"/>
              <a:gd name="connsiteY1" fmla="*/ 0 h 7013588"/>
              <a:gd name="connsiteX2" fmla="*/ 5514976 w 6530962"/>
              <a:gd name="connsiteY2" fmla="*/ 7013588 h 7013588"/>
              <a:gd name="connsiteX3" fmla="*/ 0 w 6530962"/>
              <a:gd name="connsiteY3" fmla="*/ 6950393 h 7013588"/>
              <a:gd name="connsiteX4" fmla="*/ 1323975 w 6530962"/>
              <a:gd name="connsiteY4" fmla="*/ 5250180 h 7013588"/>
              <a:gd name="connsiteX5" fmla="*/ 1323975 w 6530962"/>
              <a:gd name="connsiteY5" fmla="*/ 971550 h 7013588"/>
              <a:gd name="connsiteX0" fmla="*/ 1338263 w 6545250"/>
              <a:gd name="connsiteY0" fmla="*/ 971550 h 7050406"/>
              <a:gd name="connsiteX1" fmla="*/ 6545250 w 6545250"/>
              <a:gd name="connsiteY1" fmla="*/ 0 h 7050406"/>
              <a:gd name="connsiteX2" fmla="*/ 5529264 w 6545250"/>
              <a:gd name="connsiteY2" fmla="*/ 7013588 h 7050406"/>
              <a:gd name="connsiteX3" fmla="*/ 0 w 6545250"/>
              <a:gd name="connsiteY3" fmla="*/ 7050406 h 7050406"/>
              <a:gd name="connsiteX4" fmla="*/ 1338263 w 6545250"/>
              <a:gd name="connsiteY4" fmla="*/ 5250180 h 7050406"/>
              <a:gd name="connsiteX5" fmla="*/ 1338263 w 6545250"/>
              <a:gd name="connsiteY5" fmla="*/ 971550 h 7050406"/>
              <a:gd name="connsiteX0" fmla="*/ 1338263 w 6545250"/>
              <a:gd name="connsiteY0" fmla="*/ 971550 h 7050406"/>
              <a:gd name="connsiteX1" fmla="*/ 6545250 w 6545250"/>
              <a:gd name="connsiteY1" fmla="*/ 0 h 7050406"/>
              <a:gd name="connsiteX2" fmla="*/ 5529264 w 6545250"/>
              <a:gd name="connsiteY2" fmla="*/ 7013588 h 7050406"/>
              <a:gd name="connsiteX3" fmla="*/ 0 w 6545250"/>
              <a:gd name="connsiteY3" fmla="*/ 7050406 h 7050406"/>
              <a:gd name="connsiteX4" fmla="*/ 1338263 w 6545250"/>
              <a:gd name="connsiteY4" fmla="*/ 5250180 h 7050406"/>
              <a:gd name="connsiteX5" fmla="*/ 1338263 w 6545250"/>
              <a:gd name="connsiteY5" fmla="*/ 971550 h 7050406"/>
              <a:gd name="connsiteX0" fmla="*/ 2424113 w 6545250"/>
              <a:gd name="connsiteY0" fmla="*/ 0 h 7078982"/>
              <a:gd name="connsiteX1" fmla="*/ 6545250 w 6545250"/>
              <a:gd name="connsiteY1" fmla="*/ 28576 h 7078982"/>
              <a:gd name="connsiteX2" fmla="*/ 5529264 w 6545250"/>
              <a:gd name="connsiteY2" fmla="*/ 7042164 h 7078982"/>
              <a:gd name="connsiteX3" fmla="*/ 0 w 6545250"/>
              <a:gd name="connsiteY3" fmla="*/ 7078982 h 7078982"/>
              <a:gd name="connsiteX4" fmla="*/ 1338263 w 6545250"/>
              <a:gd name="connsiteY4" fmla="*/ 5278756 h 7078982"/>
              <a:gd name="connsiteX5" fmla="*/ 2424113 w 6545250"/>
              <a:gd name="connsiteY5" fmla="*/ 0 h 7078982"/>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1338263 w 7045312"/>
              <a:gd name="connsiteY4" fmla="*/ 5307330 h 7107556"/>
              <a:gd name="connsiteX5" fmla="*/ 2424113 w 7045312"/>
              <a:gd name="connsiteY5" fmla="*/ 28574 h 7107556"/>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2424113 w 7045312"/>
              <a:gd name="connsiteY4" fmla="*/ 28574 h 7107556"/>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2424113 w 7045312"/>
              <a:gd name="connsiteY4" fmla="*/ 28574 h 7107556"/>
              <a:gd name="connsiteX0" fmla="*/ 2424113 w 8090341"/>
              <a:gd name="connsiteY0" fmla="*/ 16698 h 7095680"/>
              <a:gd name="connsiteX1" fmla="*/ 8090341 w 8090341"/>
              <a:gd name="connsiteY1" fmla="*/ 0 h 7095680"/>
              <a:gd name="connsiteX2" fmla="*/ 5529264 w 8090341"/>
              <a:gd name="connsiteY2" fmla="*/ 7058862 h 7095680"/>
              <a:gd name="connsiteX3" fmla="*/ 0 w 8090341"/>
              <a:gd name="connsiteY3" fmla="*/ 7095680 h 7095680"/>
              <a:gd name="connsiteX4" fmla="*/ 2424113 w 8090341"/>
              <a:gd name="connsiteY4" fmla="*/ 16698 h 7095680"/>
              <a:gd name="connsiteX0" fmla="*/ 2424113 w 8173468"/>
              <a:gd name="connsiteY0" fmla="*/ 0 h 7078982"/>
              <a:gd name="connsiteX1" fmla="*/ 8173468 w 8173468"/>
              <a:gd name="connsiteY1" fmla="*/ 18928 h 7078982"/>
              <a:gd name="connsiteX2" fmla="*/ 5529264 w 8173468"/>
              <a:gd name="connsiteY2" fmla="*/ 7042164 h 7078982"/>
              <a:gd name="connsiteX3" fmla="*/ 0 w 8173468"/>
              <a:gd name="connsiteY3" fmla="*/ 7078982 h 7078982"/>
              <a:gd name="connsiteX4" fmla="*/ 2424113 w 8173468"/>
              <a:gd name="connsiteY4" fmla="*/ 0 h 7078982"/>
              <a:gd name="connsiteX0" fmla="*/ 2424113 w 8173468"/>
              <a:gd name="connsiteY0" fmla="*/ 16698 h 7095680"/>
              <a:gd name="connsiteX1" fmla="*/ 8173468 w 8173468"/>
              <a:gd name="connsiteY1" fmla="*/ 0 h 7095680"/>
              <a:gd name="connsiteX2" fmla="*/ 5529264 w 8173468"/>
              <a:gd name="connsiteY2" fmla="*/ 7058862 h 7095680"/>
              <a:gd name="connsiteX3" fmla="*/ 0 w 8173468"/>
              <a:gd name="connsiteY3" fmla="*/ 7095680 h 7095680"/>
              <a:gd name="connsiteX4" fmla="*/ 2424113 w 8173468"/>
              <a:gd name="connsiteY4" fmla="*/ 16698 h 7095680"/>
              <a:gd name="connsiteX0" fmla="*/ 2424113 w 8173468"/>
              <a:gd name="connsiteY0" fmla="*/ 28574 h 7107556"/>
              <a:gd name="connsiteX1" fmla="*/ 8173468 w 8173468"/>
              <a:gd name="connsiteY1" fmla="*/ 0 h 7107556"/>
              <a:gd name="connsiteX2" fmla="*/ 5529264 w 8173468"/>
              <a:gd name="connsiteY2" fmla="*/ 7070738 h 7107556"/>
              <a:gd name="connsiteX3" fmla="*/ 0 w 8173468"/>
              <a:gd name="connsiteY3" fmla="*/ 7107556 h 7107556"/>
              <a:gd name="connsiteX4" fmla="*/ 2424113 w 8173468"/>
              <a:gd name="connsiteY4" fmla="*/ 28574 h 7107556"/>
              <a:gd name="connsiteX0" fmla="*/ 2424113 w 8204204"/>
              <a:gd name="connsiteY0" fmla="*/ 28574 h 7107556"/>
              <a:gd name="connsiteX1" fmla="*/ 8204204 w 8204204"/>
              <a:gd name="connsiteY1" fmla="*/ 0 h 7107556"/>
              <a:gd name="connsiteX2" fmla="*/ 5529264 w 8204204"/>
              <a:gd name="connsiteY2" fmla="*/ 7070738 h 7107556"/>
              <a:gd name="connsiteX3" fmla="*/ 0 w 8204204"/>
              <a:gd name="connsiteY3" fmla="*/ 7107556 h 7107556"/>
              <a:gd name="connsiteX4" fmla="*/ 2424113 w 8204204"/>
              <a:gd name="connsiteY4" fmla="*/ 28574 h 7107556"/>
              <a:gd name="connsiteX0" fmla="*/ 2424113 w 8219573"/>
              <a:gd name="connsiteY0" fmla="*/ 28574 h 7107556"/>
              <a:gd name="connsiteX1" fmla="*/ 8219573 w 8219573"/>
              <a:gd name="connsiteY1" fmla="*/ 0 h 7107556"/>
              <a:gd name="connsiteX2" fmla="*/ 5529264 w 8219573"/>
              <a:gd name="connsiteY2" fmla="*/ 7070738 h 7107556"/>
              <a:gd name="connsiteX3" fmla="*/ 0 w 8219573"/>
              <a:gd name="connsiteY3" fmla="*/ 7107556 h 7107556"/>
              <a:gd name="connsiteX4" fmla="*/ 2424113 w 8219573"/>
              <a:gd name="connsiteY4" fmla="*/ 28574 h 7107556"/>
              <a:gd name="connsiteX0" fmla="*/ 2424113 w 8265677"/>
              <a:gd name="connsiteY0" fmla="*/ 20889 h 7099871"/>
              <a:gd name="connsiteX1" fmla="*/ 8265677 w 8265677"/>
              <a:gd name="connsiteY1" fmla="*/ 0 h 7099871"/>
              <a:gd name="connsiteX2" fmla="*/ 5529264 w 8265677"/>
              <a:gd name="connsiteY2" fmla="*/ 7063053 h 7099871"/>
              <a:gd name="connsiteX3" fmla="*/ 0 w 8265677"/>
              <a:gd name="connsiteY3" fmla="*/ 7099871 h 7099871"/>
              <a:gd name="connsiteX4" fmla="*/ 2424113 w 8265677"/>
              <a:gd name="connsiteY4" fmla="*/ 20889 h 7099871"/>
              <a:gd name="connsiteX0" fmla="*/ 2424113 w 8288729"/>
              <a:gd name="connsiteY0" fmla="*/ 20889 h 7099871"/>
              <a:gd name="connsiteX1" fmla="*/ 8288729 w 8288729"/>
              <a:gd name="connsiteY1" fmla="*/ 0 h 7099871"/>
              <a:gd name="connsiteX2" fmla="*/ 5529264 w 8288729"/>
              <a:gd name="connsiteY2" fmla="*/ 7063053 h 7099871"/>
              <a:gd name="connsiteX3" fmla="*/ 0 w 8288729"/>
              <a:gd name="connsiteY3" fmla="*/ 7099871 h 7099871"/>
              <a:gd name="connsiteX4" fmla="*/ 2424113 w 8288729"/>
              <a:gd name="connsiteY4" fmla="*/ 20889 h 7099871"/>
              <a:gd name="connsiteX0" fmla="*/ 2424113 w 8319465"/>
              <a:gd name="connsiteY0" fmla="*/ 5521 h 7084503"/>
              <a:gd name="connsiteX1" fmla="*/ 8319465 w 8319465"/>
              <a:gd name="connsiteY1" fmla="*/ 0 h 7084503"/>
              <a:gd name="connsiteX2" fmla="*/ 5529264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54463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58305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62147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698313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21365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36733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59785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93790"/>
              <a:gd name="connsiteX1" fmla="*/ 8319465 w 8319465"/>
              <a:gd name="connsiteY1" fmla="*/ 0 h 7093790"/>
              <a:gd name="connsiteX2" fmla="*/ 5782837 w 8319465"/>
              <a:gd name="connsiteY2" fmla="*/ 7093790 h 7093790"/>
              <a:gd name="connsiteX3" fmla="*/ 0 w 8319465"/>
              <a:gd name="connsiteY3" fmla="*/ 7084503 h 7093790"/>
              <a:gd name="connsiteX4" fmla="*/ 2424113 w 8319465"/>
              <a:gd name="connsiteY4" fmla="*/ 5521 h 7093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9465" h="7093790">
                <a:moveTo>
                  <a:pt x="2424113" y="5521"/>
                </a:moveTo>
                <a:lnTo>
                  <a:pt x="8319465" y="0"/>
                </a:lnTo>
                <a:lnTo>
                  <a:pt x="5782837" y="7093790"/>
                </a:lnTo>
                <a:lnTo>
                  <a:pt x="0" y="7084503"/>
                </a:lnTo>
                <a:lnTo>
                  <a:pt x="2424113" y="5521"/>
                </a:lnTo>
                <a:close/>
              </a:path>
            </a:pathLst>
          </a:custGeom>
        </p:spPr>
        <p:txBody>
          <a:bodyPr/>
          <a:lstStyle/>
          <a:p>
            <a:endParaRPr lang="en-MY"/>
          </a:p>
        </p:txBody>
      </p:sp>
    </p:spTree>
    <p:extLst>
      <p:ext uri="{BB962C8B-B14F-4D97-AF65-F5344CB8AC3E}">
        <p14:creationId xmlns:p14="http://schemas.microsoft.com/office/powerpoint/2010/main" val="37857510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2AE6E-5012-F925-B9E0-2C9A3DBC0A6A}"/>
              </a:ext>
            </a:extLst>
          </p:cNvPr>
          <p:cNvSpPr/>
          <p:nvPr userDrawn="1"/>
        </p:nvSpPr>
        <p:spPr>
          <a:xfrm>
            <a:off x="0" y="-1"/>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Rectangle 4">
            <a:extLst>
              <a:ext uri="{FF2B5EF4-FFF2-40B4-BE49-F238E27FC236}">
                <a16:creationId xmlns:a16="http://schemas.microsoft.com/office/drawing/2014/main" id="{221C01C2-421D-6D47-A4A6-F3FBD49FCCD9}"/>
              </a:ext>
            </a:extLst>
          </p:cNvPr>
          <p:cNvSpPr/>
          <p:nvPr userDrawn="1"/>
        </p:nvSpPr>
        <p:spPr>
          <a:xfrm rot="10800000">
            <a:off x="12096521" y="0"/>
            <a:ext cx="99164" cy="305851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7" name="Rectangle 6">
            <a:extLst>
              <a:ext uri="{FF2B5EF4-FFF2-40B4-BE49-F238E27FC236}">
                <a16:creationId xmlns:a16="http://schemas.microsoft.com/office/drawing/2014/main" id="{0BD78213-2FB4-C549-781F-4073598A4AE7}"/>
              </a:ext>
            </a:extLst>
          </p:cNvPr>
          <p:cNvSpPr/>
          <p:nvPr userDrawn="1"/>
        </p:nvSpPr>
        <p:spPr>
          <a:xfrm rot="10800000">
            <a:off x="12096718" y="3139623"/>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Rectangle 7">
            <a:extLst>
              <a:ext uri="{FF2B5EF4-FFF2-40B4-BE49-F238E27FC236}">
                <a16:creationId xmlns:a16="http://schemas.microsoft.com/office/drawing/2014/main" id="{EF466068-AD20-659C-746B-81BEE50E9ADA}"/>
              </a:ext>
            </a:extLst>
          </p:cNvPr>
          <p:cNvSpPr/>
          <p:nvPr userDrawn="1"/>
        </p:nvSpPr>
        <p:spPr>
          <a:xfrm rot="10800000">
            <a:off x="12096521" y="3654629"/>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5" name="Diagonal Stripe 14">
            <a:extLst>
              <a:ext uri="{FF2B5EF4-FFF2-40B4-BE49-F238E27FC236}">
                <a16:creationId xmlns:a16="http://schemas.microsoft.com/office/drawing/2014/main" id="{D82BA350-C437-1B6C-0082-CD7CF0CE547D}"/>
              </a:ext>
            </a:extLst>
          </p:cNvPr>
          <p:cNvSpPr/>
          <p:nvPr userDrawn="1"/>
        </p:nvSpPr>
        <p:spPr>
          <a:xfrm>
            <a:off x="0" y="0"/>
            <a:ext cx="5606143" cy="6858000"/>
          </a:xfrm>
          <a:prstGeom prst="diagStripe">
            <a:avLst/>
          </a:prstGeom>
          <a:solidFill>
            <a:schemeClr val="bg1">
              <a:lumMod val="75000"/>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tx1"/>
              </a:solidFill>
            </a:endParaRPr>
          </a:p>
        </p:txBody>
      </p:sp>
    </p:spTree>
    <p:extLst>
      <p:ext uri="{BB962C8B-B14F-4D97-AF65-F5344CB8AC3E}">
        <p14:creationId xmlns:p14="http://schemas.microsoft.com/office/powerpoint/2010/main" val="98221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intro">
    <p:bg>
      <p:bgPr>
        <a:solidFill>
          <a:srgbClr val="2C2C2C"/>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9DAC918-69A7-1F81-9143-C4470BEA4510}"/>
              </a:ext>
            </a:extLst>
          </p:cNvPr>
          <p:cNvSpPr/>
          <p:nvPr userDrawn="1"/>
        </p:nvSpPr>
        <p:spPr>
          <a:xfrm>
            <a:off x="0" y="0"/>
            <a:ext cx="12192000" cy="6858000"/>
          </a:xfrm>
          <a:prstGeom prst="rect">
            <a:avLst/>
          </a:prstGeom>
          <a:gradFill>
            <a:gsLst>
              <a:gs pos="52000">
                <a:schemeClr val="bg1"/>
              </a:gs>
              <a:gs pos="82000">
                <a:schemeClr val="bg1">
                  <a:lumMod val="95000"/>
                </a:schemeClr>
              </a:gs>
              <a:gs pos="100000">
                <a:schemeClr val="bg1"/>
              </a:gs>
            </a:gsLst>
            <a:lin ang="6000000" scaled="0"/>
          </a:gradFill>
          <a:ln w="71585" cap="flat">
            <a:noFill/>
            <a:prstDash val="solid"/>
            <a:miter/>
          </a:ln>
        </p:spPr>
        <p:txBody>
          <a:bodyPr rtlCol="0" anchor="ctr"/>
          <a:lstStyle/>
          <a:p>
            <a:pPr algn="l"/>
            <a:endParaRPr lang="en-MY"/>
          </a:p>
        </p:txBody>
      </p:sp>
      <p:sp>
        <p:nvSpPr>
          <p:cNvPr id="59" name="Picture Placeholder 58">
            <a:extLst>
              <a:ext uri="{FF2B5EF4-FFF2-40B4-BE49-F238E27FC236}">
                <a16:creationId xmlns:a16="http://schemas.microsoft.com/office/drawing/2014/main" id="{24F89DFC-6C4C-1B65-FADE-ED74049BFD28}"/>
              </a:ext>
            </a:extLst>
          </p:cNvPr>
          <p:cNvSpPr>
            <a:spLocks noGrp="1"/>
          </p:cNvSpPr>
          <p:nvPr>
            <p:ph type="pic" sz="quarter" idx="10"/>
          </p:nvPr>
        </p:nvSpPr>
        <p:spPr>
          <a:xfrm>
            <a:off x="4527052" y="-39938"/>
            <a:ext cx="7679193" cy="7005082"/>
          </a:xfrm>
          <a:custGeom>
            <a:avLst/>
            <a:gdLst>
              <a:gd name="connsiteX0" fmla="*/ 7 w 6342063"/>
              <a:gd name="connsiteY0" fmla="*/ 2636495 h 6902450"/>
              <a:gd name="connsiteX1" fmla="*/ 3171032 w 6342063"/>
              <a:gd name="connsiteY1" fmla="*/ 0 h 6902450"/>
              <a:gd name="connsiteX2" fmla="*/ 6342056 w 6342063"/>
              <a:gd name="connsiteY2" fmla="*/ 2636495 h 6902450"/>
              <a:gd name="connsiteX3" fmla="*/ 5130833 w 6342063"/>
              <a:gd name="connsiteY3" fmla="*/ 6902432 h 6902450"/>
              <a:gd name="connsiteX4" fmla="*/ 1211230 w 6342063"/>
              <a:gd name="connsiteY4" fmla="*/ 6902432 h 6902450"/>
              <a:gd name="connsiteX5" fmla="*/ 7 w 6342063"/>
              <a:gd name="connsiteY5" fmla="*/ 2636495 h 6902450"/>
              <a:gd name="connsiteX0" fmla="*/ 930398 w 7272447"/>
              <a:gd name="connsiteY0" fmla="*/ 2636495 h 6902432"/>
              <a:gd name="connsiteX1" fmla="*/ 4101423 w 7272447"/>
              <a:gd name="connsiteY1" fmla="*/ 0 h 6902432"/>
              <a:gd name="connsiteX2" fmla="*/ 7272447 w 7272447"/>
              <a:gd name="connsiteY2" fmla="*/ 2636495 h 6902432"/>
              <a:gd name="connsiteX3" fmla="*/ 6061224 w 7272447"/>
              <a:gd name="connsiteY3" fmla="*/ 6902432 h 6902432"/>
              <a:gd name="connsiteX4" fmla="*/ 0 w 7272447"/>
              <a:gd name="connsiteY4" fmla="*/ 6866337 h 6902432"/>
              <a:gd name="connsiteX5" fmla="*/ 930398 w 7272447"/>
              <a:gd name="connsiteY5" fmla="*/ 2636495 h 6902432"/>
              <a:gd name="connsiteX0" fmla="*/ 3637504 w 7272447"/>
              <a:gd name="connsiteY0" fmla="*/ 25642 h 6902432"/>
              <a:gd name="connsiteX1" fmla="*/ 4101423 w 7272447"/>
              <a:gd name="connsiteY1" fmla="*/ 0 h 6902432"/>
              <a:gd name="connsiteX2" fmla="*/ 7272447 w 7272447"/>
              <a:gd name="connsiteY2" fmla="*/ 2636495 h 6902432"/>
              <a:gd name="connsiteX3" fmla="*/ 6061224 w 7272447"/>
              <a:gd name="connsiteY3" fmla="*/ 6902432 h 6902432"/>
              <a:gd name="connsiteX4" fmla="*/ 0 w 7272447"/>
              <a:gd name="connsiteY4" fmla="*/ 6866337 h 6902432"/>
              <a:gd name="connsiteX5" fmla="*/ 3637504 w 7272447"/>
              <a:gd name="connsiteY5" fmla="*/ 25642 h 6902432"/>
              <a:gd name="connsiteX0" fmla="*/ 4022514 w 7657457"/>
              <a:gd name="connsiteY0" fmla="*/ 25642 h 6902432"/>
              <a:gd name="connsiteX1" fmla="*/ 4486433 w 7657457"/>
              <a:gd name="connsiteY1" fmla="*/ 0 h 6902432"/>
              <a:gd name="connsiteX2" fmla="*/ 7657457 w 7657457"/>
              <a:gd name="connsiteY2" fmla="*/ 2636495 h 6902432"/>
              <a:gd name="connsiteX3" fmla="*/ 6446234 w 7657457"/>
              <a:gd name="connsiteY3" fmla="*/ 6902432 h 6902432"/>
              <a:gd name="connsiteX4" fmla="*/ 0 w 7657457"/>
              <a:gd name="connsiteY4" fmla="*/ 6878369 h 6902432"/>
              <a:gd name="connsiteX5" fmla="*/ 4022514 w 7657457"/>
              <a:gd name="connsiteY5" fmla="*/ 25642 h 6902432"/>
              <a:gd name="connsiteX0" fmla="*/ 3842040 w 7657457"/>
              <a:gd name="connsiteY0" fmla="*/ 0 h 6924916"/>
              <a:gd name="connsiteX1" fmla="*/ 4486433 w 7657457"/>
              <a:gd name="connsiteY1" fmla="*/ 22484 h 6924916"/>
              <a:gd name="connsiteX2" fmla="*/ 7657457 w 7657457"/>
              <a:gd name="connsiteY2" fmla="*/ 2658979 h 6924916"/>
              <a:gd name="connsiteX3" fmla="*/ 6446234 w 7657457"/>
              <a:gd name="connsiteY3" fmla="*/ 6924916 h 6924916"/>
              <a:gd name="connsiteX4" fmla="*/ 0 w 7657457"/>
              <a:gd name="connsiteY4" fmla="*/ 6900853 h 6924916"/>
              <a:gd name="connsiteX5" fmla="*/ 3842040 w 7657457"/>
              <a:gd name="connsiteY5" fmla="*/ 0 h 6924916"/>
              <a:gd name="connsiteX0" fmla="*/ 3842040 w 7759022"/>
              <a:gd name="connsiteY0" fmla="*/ 1579 h 6926495"/>
              <a:gd name="connsiteX1" fmla="*/ 7759022 w 7759022"/>
              <a:gd name="connsiteY1" fmla="*/ 0 h 6926495"/>
              <a:gd name="connsiteX2" fmla="*/ 7657457 w 7759022"/>
              <a:gd name="connsiteY2" fmla="*/ 2660558 h 6926495"/>
              <a:gd name="connsiteX3" fmla="*/ 6446234 w 7759022"/>
              <a:gd name="connsiteY3" fmla="*/ 6926495 h 6926495"/>
              <a:gd name="connsiteX4" fmla="*/ 0 w 7759022"/>
              <a:gd name="connsiteY4" fmla="*/ 6902432 h 6926495"/>
              <a:gd name="connsiteX5" fmla="*/ 3842040 w 7759022"/>
              <a:gd name="connsiteY5" fmla="*/ 1579 h 6926495"/>
              <a:gd name="connsiteX0" fmla="*/ 3842040 w 7777773"/>
              <a:gd name="connsiteY0" fmla="*/ 1579 h 6926495"/>
              <a:gd name="connsiteX1" fmla="*/ 7759022 w 7777773"/>
              <a:gd name="connsiteY1" fmla="*/ 0 h 6926495"/>
              <a:gd name="connsiteX2" fmla="*/ 7777773 w 7777773"/>
              <a:gd name="connsiteY2" fmla="*/ 3177916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77773"/>
              <a:gd name="connsiteY0" fmla="*/ 1579 h 6926495"/>
              <a:gd name="connsiteX1" fmla="*/ 7759022 w 7777773"/>
              <a:gd name="connsiteY1" fmla="*/ 0 h 6926495"/>
              <a:gd name="connsiteX2" fmla="*/ 7777773 w 7777773"/>
              <a:gd name="connsiteY2" fmla="*/ 3177916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77773"/>
              <a:gd name="connsiteY0" fmla="*/ 1579 h 6926495"/>
              <a:gd name="connsiteX1" fmla="*/ 7759022 w 7777773"/>
              <a:gd name="connsiteY1" fmla="*/ 0 h 6926495"/>
              <a:gd name="connsiteX2" fmla="*/ 7777773 w 7777773"/>
              <a:gd name="connsiteY2" fmla="*/ 3335232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59022"/>
              <a:gd name="connsiteY0" fmla="*/ 1579 h 6926495"/>
              <a:gd name="connsiteX1" fmla="*/ 7759022 w 7759022"/>
              <a:gd name="connsiteY1" fmla="*/ 0 h 6926495"/>
              <a:gd name="connsiteX2" fmla="*/ 7758109 w 7759022"/>
              <a:gd name="connsiteY2" fmla="*/ 3276239 h 6926495"/>
              <a:gd name="connsiteX3" fmla="*/ 6446234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26495"/>
              <a:gd name="connsiteX1" fmla="*/ 7759022 w 7759022"/>
              <a:gd name="connsiteY1" fmla="*/ 0 h 6926495"/>
              <a:gd name="connsiteX2" fmla="*/ 7758109 w 7759022"/>
              <a:gd name="connsiteY2" fmla="*/ 3276239 h 6926495"/>
              <a:gd name="connsiteX3" fmla="*/ 6303015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26495"/>
              <a:gd name="connsiteX1" fmla="*/ 7759022 w 7759022"/>
              <a:gd name="connsiteY1" fmla="*/ 0 h 6926495"/>
              <a:gd name="connsiteX2" fmla="*/ 7758109 w 7759022"/>
              <a:gd name="connsiteY2" fmla="*/ 4333859 h 6926495"/>
              <a:gd name="connsiteX3" fmla="*/ 6303015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59545"/>
              <a:gd name="connsiteX1" fmla="*/ 7759022 w 7759022"/>
              <a:gd name="connsiteY1" fmla="*/ 0 h 6959545"/>
              <a:gd name="connsiteX2" fmla="*/ 7758109 w 7759022"/>
              <a:gd name="connsiteY2" fmla="*/ 4333859 h 6959545"/>
              <a:gd name="connsiteX3" fmla="*/ 6258948 w 7759022"/>
              <a:gd name="connsiteY3" fmla="*/ 6959545 h 6959545"/>
              <a:gd name="connsiteX4" fmla="*/ 0 w 7759022"/>
              <a:gd name="connsiteY4" fmla="*/ 6902432 h 6959545"/>
              <a:gd name="connsiteX5" fmla="*/ 3842040 w 7759022"/>
              <a:gd name="connsiteY5" fmla="*/ 1579 h 6959545"/>
              <a:gd name="connsiteX0" fmla="*/ 3842040 w 7759022"/>
              <a:gd name="connsiteY0" fmla="*/ 1579 h 6990567"/>
              <a:gd name="connsiteX1" fmla="*/ 7759022 w 7759022"/>
              <a:gd name="connsiteY1" fmla="*/ 0 h 6990567"/>
              <a:gd name="connsiteX2" fmla="*/ 7758109 w 7759022"/>
              <a:gd name="connsiteY2" fmla="*/ 4333859 h 6990567"/>
              <a:gd name="connsiteX3" fmla="*/ 6258948 w 7759022"/>
              <a:gd name="connsiteY3" fmla="*/ 6959545 h 6990567"/>
              <a:gd name="connsiteX4" fmla="*/ 0 w 7759022"/>
              <a:gd name="connsiteY4" fmla="*/ 6990567 h 6990567"/>
              <a:gd name="connsiteX5" fmla="*/ 3842040 w 7759022"/>
              <a:gd name="connsiteY5" fmla="*/ 1579 h 6990567"/>
              <a:gd name="connsiteX0" fmla="*/ 4125068 w 7759022"/>
              <a:gd name="connsiteY0" fmla="*/ 1579 h 6990567"/>
              <a:gd name="connsiteX1" fmla="*/ 7759022 w 7759022"/>
              <a:gd name="connsiteY1" fmla="*/ 0 h 6990567"/>
              <a:gd name="connsiteX2" fmla="*/ 7758109 w 7759022"/>
              <a:gd name="connsiteY2" fmla="*/ 4333859 h 6990567"/>
              <a:gd name="connsiteX3" fmla="*/ 6258948 w 7759022"/>
              <a:gd name="connsiteY3" fmla="*/ 6959545 h 6990567"/>
              <a:gd name="connsiteX4" fmla="*/ 0 w 7759022"/>
              <a:gd name="connsiteY4" fmla="*/ 6990567 h 6990567"/>
              <a:gd name="connsiteX5" fmla="*/ 4125068 w 7759022"/>
              <a:gd name="connsiteY5" fmla="*/ 1579 h 6990567"/>
              <a:gd name="connsiteX0" fmla="*/ 4023468 w 7657422"/>
              <a:gd name="connsiteY0" fmla="*/ 1579 h 6959545"/>
              <a:gd name="connsiteX1" fmla="*/ 7657422 w 7657422"/>
              <a:gd name="connsiteY1" fmla="*/ 0 h 6959545"/>
              <a:gd name="connsiteX2" fmla="*/ 7656509 w 7657422"/>
              <a:gd name="connsiteY2" fmla="*/ 4333859 h 6959545"/>
              <a:gd name="connsiteX3" fmla="*/ 6157348 w 7657422"/>
              <a:gd name="connsiteY3" fmla="*/ 6959545 h 6959545"/>
              <a:gd name="connsiteX4" fmla="*/ 0 w 7657422"/>
              <a:gd name="connsiteY4" fmla="*/ 6939767 h 6959545"/>
              <a:gd name="connsiteX5" fmla="*/ 4023468 w 7657422"/>
              <a:gd name="connsiteY5" fmla="*/ 1579 h 6959545"/>
              <a:gd name="connsiteX0" fmla="*/ 4045239 w 7679193"/>
              <a:gd name="connsiteY0" fmla="*/ 1579 h 7005082"/>
              <a:gd name="connsiteX1" fmla="*/ 7679193 w 7679193"/>
              <a:gd name="connsiteY1" fmla="*/ 0 h 7005082"/>
              <a:gd name="connsiteX2" fmla="*/ 7678280 w 7679193"/>
              <a:gd name="connsiteY2" fmla="*/ 4333859 h 7005082"/>
              <a:gd name="connsiteX3" fmla="*/ 6179119 w 7679193"/>
              <a:gd name="connsiteY3" fmla="*/ 6959545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78280 w 7679193"/>
              <a:gd name="connsiteY2" fmla="*/ 4333859 h 7005082"/>
              <a:gd name="connsiteX3" fmla="*/ 5707404 w 7679193"/>
              <a:gd name="connsiteY3" fmla="*/ 6988573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78280 w 7679193"/>
              <a:gd name="connsiteY2" fmla="*/ 4333859 h 7005082"/>
              <a:gd name="connsiteX3" fmla="*/ 5801747 w 7679193"/>
              <a:gd name="connsiteY3" fmla="*/ 6988573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63766 w 7679193"/>
              <a:gd name="connsiteY2" fmla="*/ 3804087 h 7005082"/>
              <a:gd name="connsiteX3" fmla="*/ 5801747 w 7679193"/>
              <a:gd name="connsiteY3" fmla="*/ 6988573 h 7005082"/>
              <a:gd name="connsiteX4" fmla="*/ 0 w 7679193"/>
              <a:gd name="connsiteY4" fmla="*/ 7005082 h 7005082"/>
              <a:gd name="connsiteX5" fmla="*/ 4045239 w 7679193"/>
              <a:gd name="connsiteY5" fmla="*/ 1579 h 700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79193" h="7005082">
                <a:moveTo>
                  <a:pt x="4045239" y="1579"/>
                </a:moveTo>
                <a:lnTo>
                  <a:pt x="7679193" y="0"/>
                </a:lnTo>
                <a:cubicBezTo>
                  <a:pt x="7678889" y="1092080"/>
                  <a:pt x="7664070" y="2712007"/>
                  <a:pt x="7663766" y="3804087"/>
                </a:cubicBezTo>
                <a:lnTo>
                  <a:pt x="5801747" y="6988573"/>
                </a:lnTo>
                <a:lnTo>
                  <a:pt x="0" y="7005082"/>
                </a:lnTo>
                <a:lnTo>
                  <a:pt x="4045239" y="1579"/>
                </a:lnTo>
                <a:close/>
              </a:path>
            </a:pathLst>
          </a:custGeom>
        </p:spPr>
        <p:txBody>
          <a:bodyPr/>
          <a:lstStyle/>
          <a:p>
            <a:endParaRPr lang="en-MY"/>
          </a:p>
        </p:txBody>
      </p:sp>
      <p:sp>
        <p:nvSpPr>
          <p:cNvPr id="38" name="Freeform 5">
            <a:extLst>
              <a:ext uri="{FF2B5EF4-FFF2-40B4-BE49-F238E27FC236}">
                <a16:creationId xmlns:a16="http://schemas.microsoft.com/office/drawing/2014/main" id="{A67EEDB7-4D0A-A800-DE28-0C4984B110CA}"/>
              </a:ext>
            </a:extLst>
          </p:cNvPr>
          <p:cNvSpPr>
            <a:spLocks/>
          </p:cNvSpPr>
          <p:nvPr userDrawn="1"/>
        </p:nvSpPr>
        <p:spPr bwMode="auto">
          <a:xfrm>
            <a:off x="876629" y="-15775"/>
            <a:ext cx="7686809" cy="6857999"/>
          </a:xfrm>
          <a:custGeom>
            <a:avLst/>
            <a:gdLst>
              <a:gd name="T0" fmla="*/ 0 w 956"/>
              <a:gd name="T1" fmla="*/ 513 h 801"/>
              <a:gd name="T2" fmla="*/ 0 w 956"/>
              <a:gd name="T3" fmla="*/ 801 h 801"/>
              <a:gd name="T4" fmla="*/ 495 w 956"/>
              <a:gd name="T5" fmla="*/ 801 h 801"/>
              <a:gd name="T6" fmla="*/ 956 w 956"/>
              <a:gd name="T7" fmla="*/ 0 h 801"/>
              <a:gd name="T8" fmla="*/ 290 w 956"/>
              <a:gd name="T9" fmla="*/ 0 h 801"/>
              <a:gd name="T10" fmla="*/ 0 w 956"/>
              <a:gd name="T11" fmla="*/ 513 h 801"/>
              <a:gd name="connsiteX0" fmla="*/ 0 w 10000"/>
              <a:gd name="connsiteY0" fmla="*/ 6404 h 10000"/>
              <a:gd name="connsiteX1" fmla="*/ 0 w 10000"/>
              <a:gd name="connsiteY1" fmla="*/ 10000 h 10000"/>
              <a:gd name="connsiteX2" fmla="*/ 4844 w 10000"/>
              <a:gd name="connsiteY2" fmla="*/ 10000 h 10000"/>
              <a:gd name="connsiteX3" fmla="*/ 10000 w 10000"/>
              <a:gd name="connsiteY3" fmla="*/ 0 h 10000"/>
              <a:gd name="connsiteX4" fmla="*/ 3033 w 10000"/>
              <a:gd name="connsiteY4" fmla="*/ 0 h 10000"/>
              <a:gd name="connsiteX5" fmla="*/ 0 w 10000"/>
              <a:gd name="connsiteY5" fmla="*/ 640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6404"/>
                </a:moveTo>
                <a:lnTo>
                  <a:pt x="0" y="10000"/>
                </a:lnTo>
                <a:lnTo>
                  <a:pt x="4844" y="10000"/>
                </a:lnTo>
                <a:lnTo>
                  <a:pt x="10000" y="0"/>
                </a:lnTo>
                <a:lnTo>
                  <a:pt x="3033" y="0"/>
                </a:lnTo>
                <a:lnTo>
                  <a:pt x="0" y="6404"/>
                </a:lnTo>
                <a:close/>
              </a:path>
            </a:pathLst>
          </a:custGeom>
          <a:gradFill>
            <a:gsLst>
              <a:gs pos="5000">
                <a:srgbClr val="2C2C2C"/>
              </a:gs>
              <a:gs pos="62000">
                <a:schemeClr val="tx2">
                  <a:lumMod val="50000"/>
                  <a:lumOff val="50000"/>
                </a:schemeClr>
              </a:gs>
              <a:gs pos="100000">
                <a:schemeClr val="bg1">
                  <a:lumMod val="50000"/>
                </a:schemeClr>
              </a:gs>
            </a:gsLst>
            <a:lin ang="6000000" scaled="0"/>
          </a:gra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a:extLst>
              <a:ext uri="{FF2B5EF4-FFF2-40B4-BE49-F238E27FC236}">
                <a16:creationId xmlns:a16="http://schemas.microsoft.com/office/drawing/2014/main" id="{33CB460A-39A9-54F6-0195-13B362A33766}"/>
              </a:ext>
            </a:extLst>
          </p:cNvPr>
          <p:cNvSpPr>
            <a:spLocks/>
          </p:cNvSpPr>
          <p:nvPr userDrawn="1"/>
        </p:nvSpPr>
        <p:spPr bwMode="auto">
          <a:xfrm>
            <a:off x="-32223" y="-14401"/>
            <a:ext cx="8108976" cy="6902576"/>
          </a:xfrm>
          <a:custGeom>
            <a:avLst/>
            <a:gdLst>
              <a:gd name="T0" fmla="*/ 0 w 722"/>
              <a:gd name="T1" fmla="*/ 0 h 796"/>
              <a:gd name="T2" fmla="*/ 722 w 722"/>
              <a:gd name="T3" fmla="*/ 0 h 796"/>
              <a:gd name="T4" fmla="*/ 273 w 722"/>
              <a:gd name="T5" fmla="*/ 796 h 796"/>
              <a:gd name="T6" fmla="*/ 0 w 722"/>
              <a:gd name="T7" fmla="*/ 796 h 796"/>
              <a:gd name="T8" fmla="*/ 0 w 722"/>
              <a:gd name="T9" fmla="*/ 0 h 796"/>
              <a:gd name="connsiteX0" fmla="*/ 0 w 10000"/>
              <a:gd name="connsiteY0" fmla="*/ 0 h 10000"/>
              <a:gd name="connsiteX1" fmla="*/ 10000 w 10000"/>
              <a:gd name="connsiteY1" fmla="*/ 0 h 10000"/>
              <a:gd name="connsiteX2" fmla="*/ 6231 w 10000"/>
              <a:gd name="connsiteY2" fmla="*/ 9977 h 10000"/>
              <a:gd name="connsiteX3" fmla="*/ 0 w 10000"/>
              <a:gd name="connsiteY3" fmla="*/ 10000 h 10000"/>
              <a:gd name="connsiteX4" fmla="*/ 0 w 10000"/>
              <a:gd name="connsiteY4" fmla="*/ 0 h 10000"/>
              <a:gd name="connsiteX0" fmla="*/ 0 w 12115"/>
              <a:gd name="connsiteY0" fmla="*/ 23 h 10023"/>
              <a:gd name="connsiteX1" fmla="*/ 12115 w 12115"/>
              <a:gd name="connsiteY1" fmla="*/ 0 h 10023"/>
              <a:gd name="connsiteX2" fmla="*/ 6231 w 12115"/>
              <a:gd name="connsiteY2" fmla="*/ 10000 h 10023"/>
              <a:gd name="connsiteX3" fmla="*/ 0 w 12115"/>
              <a:gd name="connsiteY3" fmla="*/ 10023 h 10023"/>
              <a:gd name="connsiteX4" fmla="*/ 0 w 12115"/>
              <a:gd name="connsiteY4" fmla="*/ 23 h 10023"/>
              <a:gd name="connsiteX0" fmla="*/ 0 w 12270"/>
              <a:gd name="connsiteY0" fmla="*/ 46 h 10046"/>
              <a:gd name="connsiteX1" fmla="*/ 12270 w 12270"/>
              <a:gd name="connsiteY1" fmla="*/ 0 h 10046"/>
              <a:gd name="connsiteX2" fmla="*/ 6231 w 12270"/>
              <a:gd name="connsiteY2" fmla="*/ 10023 h 10046"/>
              <a:gd name="connsiteX3" fmla="*/ 0 w 12270"/>
              <a:gd name="connsiteY3" fmla="*/ 10046 h 10046"/>
              <a:gd name="connsiteX4" fmla="*/ 0 w 12270"/>
              <a:gd name="connsiteY4" fmla="*/ 46 h 10046"/>
              <a:gd name="connsiteX0" fmla="*/ 0 w 12451"/>
              <a:gd name="connsiteY0" fmla="*/ 23 h 10023"/>
              <a:gd name="connsiteX1" fmla="*/ 12451 w 12451"/>
              <a:gd name="connsiteY1" fmla="*/ 0 h 10023"/>
              <a:gd name="connsiteX2" fmla="*/ 6231 w 12451"/>
              <a:gd name="connsiteY2" fmla="*/ 10000 h 10023"/>
              <a:gd name="connsiteX3" fmla="*/ 0 w 12451"/>
              <a:gd name="connsiteY3" fmla="*/ 10023 h 10023"/>
              <a:gd name="connsiteX4" fmla="*/ 0 w 12451"/>
              <a:gd name="connsiteY4" fmla="*/ 23 h 10023"/>
              <a:gd name="connsiteX0" fmla="*/ 0 w 12606"/>
              <a:gd name="connsiteY0" fmla="*/ 23 h 10023"/>
              <a:gd name="connsiteX1" fmla="*/ 12606 w 12606"/>
              <a:gd name="connsiteY1" fmla="*/ 0 h 10023"/>
              <a:gd name="connsiteX2" fmla="*/ 6231 w 12606"/>
              <a:gd name="connsiteY2" fmla="*/ 10000 h 10023"/>
              <a:gd name="connsiteX3" fmla="*/ 0 w 12606"/>
              <a:gd name="connsiteY3" fmla="*/ 10023 h 10023"/>
              <a:gd name="connsiteX4" fmla="*/ 0 w 12606"/>
              <a:gd name="connsiteY4" fmla="*/ 23 h 10023"/>
              <a:gd name="connsiteX0" fmla="*/ 1496 w 14102"/>
              <a:gd name="connsiteY0" fmla="*/ 23 h 10046"/>
              <a:gd name="connsiteX1" fmla="*/ 14102 w 14102"/>
              <a:gd name="connsiteY1" fmla="*/ 0 h 10046"/>
              <a:gd name="connsiteX2" fmla="*/ 7727 w 14102"/>
              <a:gd name="connsiteY2" fmla="*/ 10000 h 10046"/>
              <a:gd name="connsiteX3" fmla="*/ 0 w 14102"/>
              <a:gd name="connsiteY3" fmla="*/ 10046 h 10046"/>
              <a:gd name="connsiteX4" fmla="*/ 1496 w 14102"/>
              <a:gd name="connsiteY4" fmla="*/ 23 h 10046"/>
              <a:gd name="connsiteX0" fmla="*/ 52 w 14102"/>
              <a:gd name="connsiteY0" fmla="*/ 23 h 10046"/>
              <a:gd name="connsiteX1" fmla="*/ 14102 w 14102"/>
              <a:gd name="connsiteY1" fmla="*/ 0 h 10046"/>
              <a:gd name="connsiteX2" fmla="*/ 7727 w 14102"/>
              <a:gd name="connsiteY2" fmla="*/ 10000 h 10046"/>
              <a:gd name="connsiteX3" fmla="*/ 0 w 14102"/>
              <a:gd name="connsiteY3" fmla="*/ 10046 h 10046"/>
              <a:gd name="connsiteX4" fmla="*/ 52 w 14102"/>
              <a:gd name="connsiteY4" fmla="*/ 23 h 10046"/>
              <a:gd name="connsiteX0" fmla="*/ 52 w 14102"/>
              <a:gd name="connsiteY0" fmla="*/ 23 h 10046"/>
              <a:gd name="connsiteX1" fmla="*/ 14102 w 14102"/>
              <a:gd name="connsiteY1" fmla="*/ 0 h 10046"/>
              <a:gd name="connsiteX2" fmla="*/ 7762 w 14102"/>
              <a:gd name="connsiteY2" fmla="*/ 10016 h 10046"/>
              <a:gd name="connsiteX3" fmla="*/ 0 w 14102"/>
              <a:gd name="connsiteY3" fmla="*/ 10046 h 10046"/>
              <a:gd name="connsiteX4" fmla="*/ 52 w 14102"/>
              <a:gd name="connsiteY4" fmla="*/ 23 h 10046"/>
              <a:gd name="connsiteX0" fmla="*/ 52 w 16864"/>
              <a:gd name="connsiteY0" fmla="*/ 3 h 10026"/>
              <a:gd name="connsiteX1" fmla="*/ 16864 w 16864"/>
              <a:gd name="connsiteY1" fmla="*/ 0 h 10026"/>
              <a:gd name="connsiteX2" fmla="*/ 7762 w 16864"/>
              <a:gd name="connsiteY2" fmla="*/ 9996 h 10026"/>
              <a:gd name="connsiteX3" fmla="*/ 0 w 16864"/>
              <a:gd name="connsiteY3" fmla="*/ 10026 h 10026"/>
              <a:gd name="connsiteX4" fmla="*/ 52 w 16864"/>
              <a:gd name="connsiteY4" fmla="*/ 3 h 10026"/>
              <a:gd name="connsiteX0" fmla="*/ 52 w 16864"/>
              <a:gd name="connsiteY0" fmla="*/ 3 h 10036"/>
              <a:gd name="connsiteX1" fmla="*/ 16864 w 16864"/>
              <a:gd name="connsiteY1" fmla="*/ 0 h 10036"/>
              <a:gd name="connsiteX2" fmla="*/ 10479 w 16864"/>
              <a:gd name="connsiteY2" fmla="*/ 10036 h 10036"/>
              <a:gd name="connsiteX3" fmla="*/ 0 w 16864"/>
              <a:gd name="connsiteY3" fmla="*/ 10026 h 10036"/>
              <a:gd name="connsiteX4" fmla="*/ 52 w 16864"/>
              <a:gd name="connsiteY4" fmla="*/ 3 h 10036"/>
              <a:gd name="connsiteX0" fmla="*/ 52 w 17532"/>
              <a:gd name="connsiteY0" fmla="*/ 3 h 10036"/>
              <a:gd name="connsiteX1" fmla="*/ 17532 w 17532"/>
              <a:gd name="connsiteY1" fmla="*/ 0 h 10036"/>
              <a:gd name="connsiteX2" fmla="*/ 10479 w 17532"/>
              <a:gd name="connsiteY2" fmla="*/ 10036 h 10036"/>
              <a:gd name="connsiteX3" fmla="*/ 0 w 17532"/>
              <a:gd name="connsiteY3" fmla="*/ 10026 h 10036"/>
              <a:gd name="connsiteX4" fmla="*/ 52 w 17532"/>
              <a:gd name="connsiteY4" fmla="*/ 3 h 10036"/>
              <a:gd name="connsiteX0" fmla="*/ 52 w 17532"/>
              <a:gd name="connsiteY0" fmla="*/ 3 h 10026"/>
              <a:gd name="connsiteX1" fmla="*/ 17532 w 17532"/>
              <a:gd name="connsiteY1" fmla="*/ 0 h 10026"/>
              <a:gd name="connsiteX2" fmla="*/ 11014 w 17532"/>
              <a:gd name="connsiteY2" fmla="*/ 9975 h 10026"/>
              <a:gd name="connsiteX3" fmla="*/ 0 w 17532"/>
              <a:gd name="connsiteY3" fmla="*/ 10026 h 10026"/>
              <a:gd name="connsiteX4" fmla="*/ 52 w 17532"/>
              <a:gd name="connsiteY4" fmla="*/ 3 h 10026"/>
              <a:gd name="connsiteX0" fmla="*/ 52 w 17532"/>
              <a:gd name="connsiteY0" fmla="*/ 3 h 10026"/>
              <a:gd name="connsiteX1" fmla="*/ 17532 w 17532"/>
              <a:gd name="connsiteY1" fmla="*/ 0 h 10026"/>
              <a:gd name="connsiteX2" fmla="*/ 11081 w 17532"/>
              <a:gd name="connsiteY2" fmla="*/ 9975 h 10026"/>
              <a:gd name="connsiteX3" fmla="*/ 0 w 17532"/>
              <a:gd name="connsiteY3" fmla="*/ 10026 h 10026"/>
              <a:gd name="connsiteX4" fmla="*/ 52 w 17532"/>
              <a:gd name="connsiteY4" fmla="*/ 3 h 10026"/>
              <a:gd name="connsiteX0" fmla="*/ 52 w 17532"/>
              <a:gd name="connsiteY0" fmla="*/ 3 h 10026"/>
              <a:gd name="connsiteX1" fmla="*/ 17532 w 17532"/>
              <a:gd name="connsiteY1" fmla="*/ 0 h 10026"/>
              <a:gd name="connsiteX2" fmla="*/ 11215 w 17532"/>
              <a:gd name="connsiteY2" fmla="*/ 9995 h 10026"/>
              <a:gd name="connsiteX3" fmla="*/ 0 w 17532"/>
              <a:gd name="connsiteY3" fmla="*/ 10026 h 10026"/>
              <a:gd name="connsiteX4" fmla="*/ 52 w 17532"/>
              <a:gd name="connsiteY4" fmla="*/ 3 h 10026"/>
              <a:gd name="connsiteX0" fmla="*/ 19 w 17532"/>
              <a:gd name="connsiteY0" fmla="*/ 3 h 10026"/>
              <a:gd name="connsiteX1" fmla="*/ 17532 w 17532"/>
              <a:gd name="connsiteY1" fmla="*/ 0 h 10026"/>
              <a:gd name="connsiteX2" fmla="*/ 11215 w 17532"/>
              <a:gd name="connsiteY2" fmla="*/ 9995 h 10026"/>
              <a:gd name="connsiteX3" fmla="*/ 0 w 17532"/>
              <a:gd name="connsiteY3" fmla="*/ 10026 h 10026"/>
              <a:gd name="connsiteX4" fmla="*/ 19 w 17532"/>
              <a:gd name="connsiteY4" fmla="*/ 3 h 10026"/>
              <a:gd name="connsiteX0" fmla="*/ 19 w 17543"/>
              <a:gd name="connsiteY0" fmla="*/ 13 h 10036"/>
              <a:gd name="connsiteX1" fmla="*/ 17543 w 17543"/>
              <a:gd name="connsiteY1" fmla="*/ 0 h 10036"/>
              <a:gd name="connsiteX2" fmla="*/ 11215 w 17543"/>
              <a:gd name="connsiteY2" fmla="*/ 10005 h 10036"/>
              <a:gd name="connsiteX3" fmla="*/ 0 w 17543"/>
              <a:gd name="connsiteY3" fmla="*/ 10036 h 10036"/>
              <a:gd name="connsiteX4" fmla="*/ 19 w 17543"/>
              <a:gd name="connsiteY4" fmla="*/ 13 h 10036"/>
              <a:gd name="connsiteX0" fmla="*/ 8 w 17543"/>
              <a:gd name="connsiteY0" fmla="*/ 0 h 10044"/>
              <a:gd name="connsiteX1" fmla="*/ 17543 w 17543"/>
              <a:gd name="connsiteY1" fmla="*/ 8 h 10044"/>
              <a:gd name="connsiteX2" fmla="*/ 11215 w 17543"/>
              <a:gd name="connsiteY2" fmla="*/ 10013 h 10044"/>
              <a:gd name="connsiteX3" fmla="*/ 0 w 17543"/>
              <a:gd name="connsiteY3" fmla="*/ 10044 h 10044"/>
              <a:gd name="connsiteX4" fmla="*/ 8 w 17543"/>
              <a:gd name="connsiteY4" fmla="*/ 0 h 10044"/>
              <a:gd name="connsiteX0" fmla="*/ 8 w 11215"/>
              <a:gd name="connsiteY0" fmla="*/ 27 h 10071"/>
              <a:gd name="connsiteX1" fmla="*/ 10522 w 11215"/>
              <a:gd name="connsiteY1" fmla="*/ 0 h 10071"/>
              <a:gd name="connsiteX2" fmla="*/ 11215 w 11215"/>
              <a:gd name="connsiteY2" fmla="*/ 10040 h 10071"/>
              <a:gd name="connsiteX3" fmla="*/ 0 w 11215"/>
              <a:gd name="connsiteY3" fmla="*/ 10071 h 10071"/>
              <a:gd name="connsiteX4" fmla="*/ 8 w 11215"/>
              <a:gd name="connsiteY4" fmla="*/ 27 h 10071"/>
              <a:gd name="connsiteX0" fmla="*/ 8 w 10522"/>
              <a:gd name="connsiteY0" fmla="*/ 27 h 10075"/>
              <a:gd name="connsiteX1" fmla="*/ 10522 w 10522"/>
              <a:gd name="connsiteY1" fmla="*/ 0 h 10075"/>
              <a:gd name="connsiteX2" fmla="*/ 6940 w 10522"/>
              <a:gd name="connsiteY2" fmla="*/ 10075 h 10075"/>
              <a:gd name="connsiteX3" fmla="*/ 0 w 10522"/>
              <a:gd name="connsiteY3" fmla="*/ 10071 h 10075"/>
              <a:gd name="connsiteX4" fmla="*/ 8 w 10522"/>
              <a:gd name="connsiteY4" fmla="*/ 27 h 10075"/>
              <a:gd name="connsiteX0" fmla="*/ 8 w 13036"/>
              <a:gd name="connsiteY0" fmla="*/ 0 h 10048"/>
              <a:gd name="connsiteX1" fmla="*/ 13036 w 13036"/>
              <a:gd name="connsiteY1" fmla="*/ 26 h 10048"/>
              <a:gd name="connsiteX2" fmla="*/ 6940 w 13036"/>
              <a:gd name="connsiteY2" fmla="*/ 10048 h 10048"/>
              <a:gd name="connsiteX3" fmla="*/ 0 w 13036"/>
              <a:gd name="connsiteY3" fmla="*/ 10044 h 10048"/>
              <a:gd name="connsiteX4" fmla="*/ 8 w 13036"/>
              <a:gd name="connsiteY4" fmla="*/ 0 h 10048"/>
              <a:gd name="connsiteX0" fmla="*/ 8 w 13036"/>
              <a:gd name="connsiteY0" fmla="*/ 0 h 10044"/>
              <a:gd name="connsiteX1" fmla="*/ 13036 w 13036"/>
              <a:gd name="connsiteY1" fmla="*/ 26 h 10044"/>
              <a:gd name="connsiteX2" fmla="*/ 6882 w 13036"/>
              <a:gd name="connsiteY2" fmla="*/ 10030 h 10044"/>
              <a:gd name="connsiteX3" fmla="*/ 0 w 13036"/>
              <a:gd name="connsiteY3" fmla="*/ 10044 h 10044"/>
              <a:gd name="connsiteX4" fmla="*/ 8 w 13036"/>
              <a:gd name="connsiteY4" fmla="*/ 0 h 10044"/>
              <a:gd name="connsiteX0" fmla="*/ 8 w 13036"/>
              <a:gd name="connsiteY0" fmla="*/ 0 h 10065"/>
              <a:gd name="connsiteX1" fmla="*/ 13036 w 13036"/>
              <a:gd name="connsiteY1" fmla="*/ 26 h 10065"/>
              <a:gd name="connsiteX2" fmla="*/ 6689 w 13036"/>
              <a:gd name="connsiteY2" fmla="*/ 10065 h 10065"/>
              <a:gd name="connsiteX3" fmla="*/ 0 w 13036"/>
              <a:gd name="connsiteY3" fmla="*/ 10044 h 10065"/>
              <a:gd name="connsiteX4" fmla="*/ 8 w 13036"/>
              <a:gd name="connsiteY4" fmla="*/ 0 h 1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6" h="10065">
                <a:moveTo>
                  <a:pt x="8" y="0"/>
                </a:moveTo>
                <a:lnTo>
                  <a:pt x="13036" y="26"/>
                </a:lnTo>
                <a:lnTo>
                  <a:pt x="6689" y="10065"/>
                </a:lnTo>
                <a:lnTo>
                  <a:pt x="0" y="10044"/>
                </a:lnTo>
                <a:cubicBezTo>
                  <a:pt x="17" y="6703"/>
                  <a:pt x="-9" y="3341"/>
                  <a:pt x="8" y="0"/>
                </a:cubicBezTo>
                <a:close/>
              </a:path>
            </a:pathLst>
          </a:custGeom>
          <a:gradFill>
            <a:gsLst>
              <a:gs pos="52000">
                <a:schemeClr val="tx1">
                  <a:lumMod val="75000"/>
                  <a:lumOff val="25000"/>
                </a:schemeClr>
              </a:gs>
              <a:gs pos="82000">
                <a:srgbClr val="5A5A5A"/>
              </a:gs>
              <a:gs pos="100000">
                <a:srgbClr val="5F5F5F"/>
              </a:gs>
            </a:gsLst>
            <a:lin ang="3000000" scaled="0"/>
          </a:gra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33" name="Freeform 6">
            <a:extLst>
              <a:ext uri="{FF2B5EF4-FFF2-40B4-BE49-F238E27FC236}">
                <a16:creationId xmlns:a16="http://schemas.microsoft.com/office/drawing/2014/main" id="{5D4E811A-68E1-6A97-C96E-3F27C8F76BE0}"/>
              </a:ext>
            </a:extLst>
          </p:cNvPr>
          <p:cNvSpPr>
            <a:spLocks/>
          </p:cNvSpPr>
          <p:nvPr userDrawn="1"/>
        </p:nvSpPr>
        <p:spPr bwMode="auto">
          <a:xfrm>
            <a:off x="2209176" y="3456710"/>
            <a:ext cx="4299176" cy="3429000"/>
          </a:xfrm>
          <a:custGeom>
            <a:avLst/>
            <a:gdLst>
              <a:gd name="T0" fmla="*/ 499 w 499"/>
              <a:gd name="T1" fmla="*/ 0 h 398"/>
              <a:gd name="T2" fmla="*/ 226 w 499"/>
              <a:gd name="T3" fmla="*/ 0 h 398"/>
              <a:gd name="T4" fmla="*/ 0 w 499"/>
              <a:gd name="T5" fmla="*/ 398 h 398"/>
              <a:gd name="T6" fmla="*/ 273 w 499"/>
              <a:gd name="T7" fmla="*/ 398 h 398"/>
              <a:gd name="T8" fmla="*/ 499 w 499"/>
              <a:gd name="T9" fmla="*/ 0 h 398"/>
            </a:gdLst>
            <a:ahLst/>
            <a:cxnLst>
              <a:cxn ang="0">
                <a:pos x="T0" y="T1"/>
              </a:cxn>
              <a:cxn ang="0">
                <a:pos x="T2" y="T3"/>
              </a:cxn>
              <a:cxn ang="0">
                <a:pos x="T4" y="T5"/>
              </a:cxn>
              <a:cxn ang="0">
                <a:pos x="T6" y="T7"/>
              </a:cxn>
              <a:cxn ang="0">
                <a:pos x="T8" y="T9"/>
              </a:cxn>
            </a:cxnLst>
            <a:rect l="0" t="0" r="r" b="b"/>
            <a:pathLst>
              <a:path w="499" h="398">
                <a:moveTo>
                  <a:pt x="499" y="0"/>
                </a:moveTo>
                <a:lnTo>
                  <a:pt x="226" y="0"/>
                </a:lnTo>
                <a:lnTo>
                  <a:pt x="0" y="398"/>
                </a:lnTo>
                <a:lnTo>
                  <a:pt x="273" y="398"/>
                </a:lnTo>
                <a:lnTo>
                  <a:pt x="499" y="0"/>
                </a:lnTo>
                <a:close/>
              </a:path>
            </a:pathLst>
          </a:custGeom>
          <a:gradFill>
            <a:gsLst>
              <a:gs pos="100000">
                <a:schemeClr val="bg1">
                  <a:lumMod val="75000"/>
                </a:schemeClr>
              </a:gs>
              <a:gs pos="68000">
                <a:schemeClr val="tx2">
                  <a:lumMod val="50000"/>
                  <a:lumOff val="50000"/>
                </a:schemeClr>
              </a:gs>
              <a:gs pos="0">
                <a:schemeClr val="tx1">
                  <a:lumMod val="65000"/>
                  <a:lumOff val="35000"/>
                </a:schemeClr>
              </a:gs>
            </a:gsLst>
            <a:lin ang="5400000" scaled="0"/>
          </a:gra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34" name="Freeform 7">
            <a:extLst>
              <a:ext uri="{FF2B5EF4-FFF2-40B4-BE49-F238E27FC236}">
                <a16:creationId xmlns:a16="http://schemas.microsoft.com/office/drawing/2014/main" id="{CF0C25A0-646B-916D-80E6-B03039928697}"/>
              </a:ext>
            </a:extLst>
          </p:cNvPr>
          <p:cNvSpPr>
            <a:spLocks/>
          </p:cNvSpPr>
          <p:nvPr userDrawn="1"/>
        </p:nvSpPr>
        <p:spPr bwMode="auto">
          <a:xfrm>
            <a:off x="3960220" y="3450562"/>
            <a:ext cx="2619136" cy="3429000"/>
          </a:xfrm>
          <a:custGeom>
            <a:avLst/>
            <a:gdLst>
              <a:gd name="T0" fmla="*/ 0 w 304"/>
              <a:gd name="T1" fmla="*/ 398 h 398"/>
              <a:gd name="T2" fmla="*/ 74 w 304"/>
              <a:gd name="T3" fmla="*/ 398 h 398"/>
              <a:gd name="T4" fmla="*/ 304 w 304"/>
              <a:gd name="T5" fmla="*/ 0 h 398"/>
              <a:gd name="T6" fmla="*/ 223 w 304"/>
              <a:gd name="T7" fmla="*/ 0 h 398"/>
              <a:gd name="T8" fmla="*/ 0 w 304"/>
              <a:gd name="T9" fmla="*/ 398 h 398"/>
            </a:gdLst>
            <a:ahLst/>
            <a:cxnLst>
              <a:cxn ang="0">
                <a:pos x="T0" y="T1"/>
              </a:cxn>
              <a:cxn ang="0">
                <a:pos x="T2" y="T3"/>
              </a:cxn>
              <a:cxn ang="0">
                <a:pos x="T4" y="T5"/>
              </a:cxn>
              <a:cxn ang="0">
                <a:pos x="T6" y="T7"/>
              </a:cxn>
              <a:cxn ang="0">
                <a:pos x="T8" y="T9"/>
              </a:cxn>
            </a:cxnLst>
            <a:rect l="0" t="0" r="r" b="b"/>
            <a:pathLst>
              <a:path w="304" h="398">
                <a:moveTo>
                  <a:pt x="0" y="398"/>
                </a:moveTo>
                <a:lnTo>
                  <a:pt x="74" y="398"/>
                </a:lnTo>
                <a:lnTo>
                  <a:pt x="304" y="0"/>
                </a:lnTo>
                <a:lnTo>
                  <a:pt x="223" y="0"/>
                </a:lnTo>
                <a:lnTo>
                  <a:pt x="0" y="398"/>
                </a:lnTo>
                <a:close/>
              </a:path>
            </a:pathLst>
          </a:custGeom>
          <a:solidFill>
            <a:schemeClr val="bg1">
              <a:lumMod val="6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dirty="0"/>
          </a:p>
        </p:txBody>
      </p:sp>
      <p:sp>
        <p:nvSpPr>
          <p:cNvPr id="35" name="Freeform 8">
            <a:extLst>
              <a:ext uri="{FF2B5EF4-FFF2-40B4-BE49-F238E27FC236}">
                <a16:creationId xmlns:a16="http://schemas.microsoft.com/office/drawing/2014/main" id="{C4A6C08A-1102-22D6-CDC7-F94643959DC1}"/>
              </a:ext>
            </a:extLst>
          </p:cNvPr>
          <p:cNvSpPr>
            <a:spLocks/>
          </p:cNvSpPr>
          <p:nvPr userDrawn="1"/>
        </p:nvSpPr>
        <p:spPr bwMode="auto">
          <a:xfrm>
            <a:off x="10367888" y="3713311"/>
            <a:ext cx="1835121" cy="3144689"/>
          </a:xfrm>
          <a:custGeom>
            <a:avLst/>
            <a:gdLst>
              <a:gd name="T0" fmla="*/ 213 w 213"/>
              <a:gd name="T1" fmla="*/ 0 h 365"/>
              <a:gd name="T2" fmla="*/ 0 w 213"/>
              <a:gd name="T3" fmla="*/ 365 h 365"/>
              <a:gd name="T4" fmla="*/ 213 w 213"/>
              <a:gd name="T5" fmla="*/ 365 h 365"/>
              <a:gd name="T6" fmla="*/ 213 w 213"/>
              <a:gd name="T7" fmla="*/ 0 h 365"/>
            </a:gdLst>
            <a:ahLst/>
            <a:cxnLst>
              <a:cxn ang="0">
                <a:pos x="T0" y="T1"/>
              </a:cxn>
              <a:cxn ang="0">
                <a:pos x="T2" y="T3"/>
              </a:cxn>
              <a:cxn ang="0">
                <a:pos x="T4" y="T5"/>
              </a:cxn>
              <a:cxn ang="0">
                <a:pos x="T6" y="T7"/>
              </a:cxn>
            </a:cxnLst>
            <a:rect l="0" t="0" r="r" b="b"/>
            <a:pathLst>
              <a:path w="213" h="365">
                <a:moveTo>
                  <a:pt x="213" y="0"/>
                </a:moveTo>
                <a:lnTo>
                  <a:pt x="0" y="365"/>
                </a:lnTo>
                <a:lnTo>
                  <a:pt x="213" y="365"/>
                </a:lnTo>
                <a:lnTo>
                  <a:pt x="213" y="0"/>
                </a:lnTo>
                <a:close/>
              </a:path>
            </a:pathLst>
          </a:custGeom>
          <a:solidFill>
            <a:srgbClr val="74121D"/>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pic>
        <p:nvPicPr>
          <p:cNvPr id="27" name="Picture 26" descr="Logo&#10;&#10;Description automatically generated">
            <a:extLst>
              <a:ext uri="{FF2B5EF4-FFF2-40B4-BE49-F238E27FC236}">
                <a16:creationId xmlns:a16="http://schemas.microsoft.com/office/drawing/2014/main" id="{AFD0B610-2095-390B-36E3-2861E97A12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097" y="970721"/>
            <a:ext cx="1963312" cy="664029"/>
          </a:xfrm>
          <a:prstGeom prst="rect">
            <a:avLst/>
          </a:prstGeom>
        </p:spPr>
      </p:pic>
      <p:sp>
        <p:nvSpPr>
          <p:cNvPr id="40" name="Diagonal Stripe 39">
            <a:extLst>
              <a:ext uri="{FF2B5EF4-FFF2-40B4-BE49-F238E27FC236}">
                <a16:creationId xmlns:a16="http://schemas.microsoft.com/office/drawing/2014/main" id="{ABD29FDD-D53B-A316-CE9E-C0BB1690ADF0}"/>
              </a:ext>
            </a:extLst>
          </p:cNvPr>
          <p:cNvSpPr/>
          <p:nvPr userDrawn="1"/>
        </p:nvSpPr>
        <p:spPr>
          <a:xfrm rot="175485">
            <a:off x="1821520" y="4675411"/>
            <a:ext cx="2314796" cy="2272379"/>
          </a:xfrm>
          <a:custGeom>
            <a:avLst/>
            <a:gdLst>
              <a:gd name="connsiteX0" fmla="*/ 0 w 2262277"/>
              <a:gd name="connsiteY0" fmla="*/ 2214205 h 4428410"/>
              <a:gd name="connsiteX1" fmla="*/ 1131139 w 2262277"/>
              <a:gd name="connsiteY1" fmla="*/ 0 h 4428410"/>
              <a:gd name="connsiteX2" fmla="*/ 2262277 w 2262277"/>
              <a:gd name="connsiteY2" fmla="*/ 0 h 4428410"/>
              <a:gd name="connsiteX3" fmla="*/ 0 w 2262277"/>
              <a:gd name="connsiteY3" fmla="*/ 4428410 h 4428410"/>
              <a:gd name="connsiteX4" fmla="*/ 0 w 2262277"/>
              <a:gd name="connsiteY4" fmla="*/ 2214205 h 4428410"/>
              <a:gd name="connsiteX0" fmla="*/ 0 w 2262277"/>
              <a:gd name="connsiteY0" fmla="*/ 2214205 h 2708951"/>
              <a:gd name="connsiteX1" fmla="*/ 1131139 w 2262277"/>
              <a:gd name="connsiteY1" fmla="*/ 0 h 2708951"/>
              <a:gd name="connsiteX2" fmla="*/ 2262277 w 2262277"/>
              <a:gd name="connsiteY2" fmla="*/ 0 h 2708951"/>
              <a:gd name="connsiteX3" fmla="*/ 799998 w 2262277"/>
              <a:gd name="connsiteY3" fmla="*/ 2708951 h 2708951"/>
              <a:gd name="connsiteX4" fmla="*/ 0 w 2262277"/>
              <a:gd name="connsiteY4" fmla="*/ 2214205 h 2708951"/>
              <a:gd name="connsiteX0" fmla="*/ 0 w 2262277"/>
              <a:gd name="connsiteY0" fmla="*/ 2214205 h 2214205"/>
              <a:gd name="connsiteX1" fmla="*/ 1131139 w 2262277"/>
              <a:gd name="connsiteY1" fmla="*/ 0 h 2214205"/>
              <a:gd name="connsiteX2" fmla="*/ 2262277 w 2262277"/>
              <a:gd name="connsiteY2" fmla="*/ 0 h 2214205"/>
              <a:gd name="connsiteX3" fmla="*/ 1174394 w 2262277"/>
              <a:gd name="connsiteY3" fmla="*/ 2162664 h 2214205"/>
              <a:gd name="connsiteX4" fmla="*/ 0 w 2262277"/>
              <a:gd name="connsiteY4" fmla="*/ 2214205 h 2214205"/>
              <a:gd name="connsiteX0" fmla="*/ 0 w 2314796"/>
              <a:gd name="connsiteY0" fmla="*/ 2272379 h 2272379"/>
              <a:gd name="connsiteX1" fmla="*/ 1183658 w 2314796"/>
              <a:gd name="connsiteY1" fmla="*/ 0 h 2272379"/>
              <a:gd name="connsiteX2" fmla="*/ 2314796 w 2314796"/>
              <a:gd name="connsiteY2" fmla="*/ 0 h 2272379"/>
              <a:gd name="connsiteX3" fmla="*/ 1226913 w 2314796"/>
              <a:gd name="connsiteY3" fmla="*/ 2162664 h 2272379"/>
              <a:gd name="connsiteX4" fmla="*/ 0 w 2314796"/>
              <a:gd name="connsiteY4" fmla="*/ 2272379 h 227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796" h="2272379">
                <a:moveTo>
                  <a:pt x="0" y="2272379"/>
                </a:moveTo>
                <a:lnTo>
                  <a:pt x="1183658" y="0"/>
                </a:lnTo>
                <a:lnTo>
                  <a:pt x="2314796" y="0"/>
                </a:lnTo>
                <a:lnTo>
                  <a:pt x="1226913" y="2162664"/>
                </a:lnTo>
                <a:lnTo>
                  <a:pt x="0" y="2272379"/>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46" name="Freeform 8">
            <a:extLst>
              <a:ext uri="{FF2B5EF4-FFF2-40B4-BE49-F238E27FC236}">
                <a16:creationId xmlns:a16="http://schemas.microsoft.com/office/drawing/2014/main" id="{324D19CD-B969-9A41-96FD-3C48671D55E3}"/>
              </a:ext>
            </a:extLst>
          </p:cNvPr>
          <p:cNvSpPr>
            <a:spLocks/>
          </p:cNvSpPr>
          <p:nvPr userDrawn="1"/>
        </p:nvSpPr>
        <p:spPr bwMode="auto">
          <a:xfrm rot="10800000">
            <a:off x="0" y="5616"/>
            <a:ext cx="1317018" cy="2121303"/>
          </a:xfrm>
          <a:custGeom>
            <a:avLst/>
            <a:gdLst>
              <a:gd name="T0" fmla="*/ 213 w 213"/>
              <a:gd name="T1" fmla="*/ 0 h 365"/>
              <a:gd name="T2" fmla="*/ 0 w 213"/>
              <a:gd name="T3" fmla="*/ 365 h 365"/>
              <a:gd name="T4" fmla="*/ 213 w 213"/>
              <a:gd name="T5" fmla="*/ 365 h 365"/>
              <a:gd name="T6" fmla="*/ 213 w 213"/>
              <a:gd name="T7" fmla="*/ 0 h 365"/>
            </a:gdLst>
            <a:ahLst/>
            <a:cxnLst>
              <a:cxn ang="0">
                <a:pos x="T0" y="T1"/>
              </a:cxn>
              <a:cxn ang="0">
                <a:pos x="T2" y="T3"/>
              </a:cxn>
              <a:cxn ang="0">
                <a:pos x="T4" y="T5"/>
              </a:cxn>
              <a:cxn ang="0">
                <a:pos x="T6" y="T7"/>
              </a:cxn>
            </a:cxnLst>
            <a:rect l="0" t="0" r="r" b="b"/>
            <a:pathLst>
              <a:path w="213" h="365">
                <a:moveTo>
                  <a:pt x="213" y="0"/>
                </a:moveTo>
                <a:lnTo>
                  <a:pt x="0" y="365"/>
                </a:lnTo>
                <a:lnTo>
                  <a:pt x="213" y="365"/>
                </a:lnTo>
                <a:lnTo>
                  <a:pt x="213" y="0"/>
                </a:lnTo>
                <a:close/>
              </a:path>
            </a:pathLst>
          </a:custGeom>
          <a:solidFill>
            <a:srgbClr val="74121D"/>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50" name="Freeform 7">
            <a:extLst>
              <a:ext uri="{FF2B5EF4-FFF2-40B4-BE49-F238E27FC236}">
                <a16:creationId xmlns:a16="http://schemas.microsoft.com/office/drawing/2014/main" id="{0A2D9FB8-C727-0DEB-593D-6A0268E96FC9}"/>
              </a:ext>
            </a:extLst>
          </p:cNvPr>
          <p:cNvSpPr>
            <a:spLocks/>
          </p:cNvSpPr>
          <p:nvPr userDrawn="1"/>
        </p:nvSpPr>
        <p:spPr bwMode="auto">
          <a:xfrm>
            <a:off x="10469449" y="3095152"/>
            <a:ext cx="1758053" cy="3140035"/>
          </a:xfrm>
          <a:custGeom>
            <a:avLst/>
            <a:gdLst>
              <a:gd name="T0" fmla="*/ 0 w 304"/>
              <a:gd name="T1" fmla="*/ 398 h 398"/>
              <a:gd name="T2" fmla="*/ 74 w 304"/>
              <a:gd name="T3" fmla="*/ 398 h 398"/>
              <a:gd name="T4" fmla="*/ 304 w 304"/>
              <a:gd name="T5" fmla="*/ 0 h 398"/>
              <a:gd name="T6" fmla="*/ 223 w 304"/>
              <a:gd name="T7" fmla="*/ 0 h 398"/>
              <a:gd name="T8" fmla="*/ 0 w 304"/>
              <a:gd name="T9" fmla="*/ 398 h 398"/>
              <a:gd name="connsiteX0" fmla="*/ 0 w 10000"/>
              <a:gd name="connsiteY0" fmla="*/ 10000 h 10000"/>
              <a:gd name="connsiteX1" fmla="*/ 2434 w 10000"/>
              <a:gd name="connsiteY1" fmla="*/ 10000 h 10000"/>
              <a:gd name="connsiteX2" fmla="*/ 10000 w 10000"/>
              <a:gd name="connsiteY2" fmla="*/ 0 h 10000"/>
              <a:gd name="connsiteX3" fmla="*/ 6202 w 10000"/>
              <a:gd name="connsiteY3" fmla="*/ 1468 h 10000"/>
              <a:gd name="connsiteX4" fmla="*/ 0 w 10000"/>
              <a:gd name="connsiteY4" fmla="*/ 10000 h 10000"/>
              <a:gd name="connsiteX0" fmla="*/ 0 w 6254"/>
              <a:gd name="connsiteY0" fmla="*/ 8532 h 8532"/>
              <a:gd name="connsiteX1" fmla="*/ 2434 w 6254"/>
              <a:gd name="connsiteY1" fmla="*/ 8532 h 8532"/>
              <a:gd name="connsiteX2" fmla="*/ 6254 w 6254"/>
              <a:gd name="connsiteY2" fmla="*/ 3388 h 8532"/>
              <a:gd name="connsiteX3" fmla="*/ 6202 w 6254"/>
              <a:gd name="connsiteY3" fmla="*/ 0 h 8532"/>
              <a:gd name="connsiteX4" fmla="*/ 0 w 6254"/>
              <a:gd name="connsiteY4" fmla="*/ 8532 h 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 h="8532">
                <a:moveTo>
                  <a:pt x="0" y="8532"/>
                </a:moveTo>
                <a:lnTo>
                  <a:pt x="2434" y="8532"/>
                </a:lnTo>
                <a:lnTo>
                  <a:pt x="6254" y="3388"/>
                </a:lnTo>
                <a:cubicBezTo>
                  <a:pt x="6237" y="2259"/>
                  <a:pt x="6219" y="1129"/>
                  <a:pt x="6202" y="0"/>
                </a:cubicBezTo>
                <a:lnTo>
                  <a:pt x="0" y="8532"/>
                </a:lnTo>
                <a:close/>
              </a:path>
            </a:pathLst>
          </a:custGeom>
          <a:solidFill>
            <a:srgbClr val="A6A6A6"/>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dirty="0"/>
          </a:p>
        </p:txBody>
      </p:sp>
    </p:spTree>
    <p:extLst>
      <p:ext uri="{BB962C8B-B14F-4D97-AF65-F5344CB8AC3E}">
        <p14:creationId xmlns:p14="http://schemas.microsoft.com/office/powerpoint/2010/main" val="18122397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5"/>
        <p:cNvGrpSpPr/>
        <p:nvPr/>
      </p:nvGrpSpPr>
      <p:grpSpPr>
        <a:xfrm>
          <a:off x="0" y="0"/>
          <a:ext cx="0" cy="0"/>
          <a:chOff x="0" y="0"/>
          <a:chExt cx="0" cy="0"/>
        </a:xfrm>
      </p:grpSpPr>
      <p:sp>
        <p:nvSpPr>
          <p:cNvPr id="36" name="Google Shape;36;p4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8"/>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48"/>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48"/>
          <p:cNvSpPr txBox="1">
            <a:spLocks noGrp="1"/>
          </p:cNvSpPr>
          <p:nvPr>
            <p:ph type="dt" idx="10"/>
          </p:nvPr>
        </p:nvSpPr>
        <p:spPr>
          <a:xfrm>
            <a:off x="609600" y="6598397"/>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8"/>
          <p:cNvSpPr txBox="1">
            <a:spLocks noGrp="1"/>
          </p:cNvSpPr>
          <p:nvPr>
            <p:ph type="ftr" idx="11"/>
          </p:nvPr>
        </p:nvSpPr>
        <p:spPr>
          <a:xfrm>
            <a:off x="3293036" y="6620436"/>
            <a:ext cx="5588000" cy="3048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8"/>
          <p:cNvSpPr txBox="1">
            <a:spLocks noGrp="1"/>
          </p:cNvSpPr>
          <p:nvPr>
            <p:ph type="sldNum" idx="12"/>
          </p:nvPr>
        </p:nvSpPr>
        <p:spPr>
          <a:xfrm>
            <a:off x="8737600" y="6598397"/>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Calibri"/>
                <a:ea typeface="Calibri"/>
                <a:cs typeface="Calibri"/>
                <a:sym typeface="Calibri"/>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714657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_0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F209197-5B03-3CAB-F2C4-DC93EB13BA43}"/>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7" name="Footer Placeholder 6">
            <a:extLst>
              <a:ext uri="{FF2B5EF4-FFF2-40B4-BE49-F238E27FC236}">
                <a16:creationId xmlns:a16="http://schemas.microsoft.com/office/drawing/2014/main" id="{9CBA1C1F-29AE-DA6E-A103-FEB58C507FE6}"/>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903A43F0-FAB0-EB23-6D56-32DE43812492}"/>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9" name="Title 8">
            <a:extLst>
              <a:ext uri="{FF2B5EF4-FFF2-40B4-BE49-F238E27FC236}">
                <a16:creationId xmlns:a16="http://schemas.microsoft.com/office/drawing/2014/main" id="{C7E2F138-F467-9B3A-16DD-3501AE105817}"/>
              </a:ext>
            </a:extLst>
          </p:cNvPr>
          <p:cNvSpPr>
            <a:spLocks noGrp="1"/>
          </p:cNvSpPr>
          <p:nvPr>
            <p:ph type="title"/>
          </p:nvPr>
        </p:nvSpPr>
        <p:spPr>
          <a:xfrm>
            <a:off x="4612640" y="921703"/>
            <a:ext cx="7081520" cy="1325563"/>
          </a:xfrm>
        </p:spPr>
        <p:txBody>
          <a:bodyPr/>
          <a:lstStyle/>
          <a:p>
            <a:r>
              <a:rPr lang="en-US"/>
              <a:t>Click to edit Master title style</a:t>
            </a:r>
            <a:endParaRPr lang="en-MY"/>
          </a:p>
        </p:txBody>
      </p:sp>
      <p:sp>
        <p:nvSpPr>
          <p:cNvPr id="10" name="Rectangle 9">
            <a:extLst>
              <a:ext uri="{FF2B5EF4-FFF2-40B4-BE49-F238E27FC236}">
                <a16:creationId xmlns:a16="http://schemas.microsoft.com/office/drawing/2014/main" id="{C004EF5E-20B7-12DB-D863-48833C32BD39}"/>
              </a:ext>
            </a:extLst>
          </p:cNvPr>
          <p:cNvSpPr/>
          <p:nvPr userDrawn="1"/>
        </p:nvSpPr>
        <p:spPr>
          <a:xfrm rot="10800000">
            <a:off x="-1" y="1719943"/>
            <a:ext cx="622301" cy="309558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2" name="Text Placeholder 11">
            <a:extLst>
              <a:ext uri="{FF2B5EF4-FFF2-40B4-BE49-F238E27FC236}">
                <a16:creationId xmlns:a16="http://schemas.microsoft.com/office/drawing/2014/main" id="{16DC78ED-462E-4ABB-181F-9D1A16009AE2}"/>
              </a:ext>
            </a:extLst>
          </p:cNvPr>
          <p:cNvSpPr>
            <a:spLocks noGrp="1"/>
          </p:cNvSpPr>
          <p:nvPr>
            <p:ph type="body" sz="quarter" idx="12"/>
          </p:nvPr>
        </p:nvSpPr>
        <p:spPr>
          <a:xfrm>
            <a:off x="4612641" y="2573973"/>
            <a:ext cx="7081520" cy="2626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Y" dirty="0"/>
          </a:p>
        </p:txBody>
      </p:sp>
      <p:sp>
        <p:nvSpPr>
          <p:cNvPr id="3" name="Picture Placeholder 2">
            <a:extLst>
              <a:ext uri="{FF2B5EF4-FFF2-40B4-BE49-F238E27FC236}">
                <a16:creationId xmlns:a16="http://schemas.microsoft.com/office/drawing/2014/main" id="{4CDDBD3A-27D0-26DD-0032-C1DE757FF013}"/>
              </a:ext>
            </a:extLst>
          </p:cNvPr>
          <p:cNvSpPr>
            <a:spLocks noGrp="1"/>
          </p:cNvSpPr>
          <p:nvPr>
            <p:ph type="pic" sz="quarter" idx="13"/>
          </p:nvPr>
        </p:nvSpPr>
        <p:spPr>
          <a:xfrm>
            <a:off x="1228724" y="921703"/>
            <a:ext cx="2905785" cy="4278630"/>
          </a:xfrm>
          <a:custGeom>
            <a:avLst/>
            <a:gdLst>
              <a:gd name="connsiteX0" fmla="*/ 0 w 2905125"/>
              <a:gd name="connsiteY0" fmla="*/ 0 h 4278630"/>
              <a:gd name="connsiteX1" fmla="*/ 2049449 w 2905125"/>
              <a:gd name="connsiteY1" fmla="*/ 0 h 4278630"/>
              <a:gd name="connsiteX2" fmla="*/ 2905125 w 2905125"/>
              <a:gd name="connsiteY2" fmla="*/ 855676 h 4278630"/>
              <a:gd name="connsiteX3" fmla="*/ 2905125 w 2905125"/>
              <a:gd name="connsiteY3" fmla="*/ 4278630 h 4278630"/>
              <a:gd name="connsiteX4" fmla="*/ 0 w 2905125"/>
              <a:gd name="connsiteY4" fmla="*/ 4278630 h 4278630"/>
              <a:gd name="connsiteX5" fmla="*/ 0 w 2905125"/>
              <a:gd name="connsiteY5" fmla="*/ 0 h 4278630"/>
              <a:gd name="connsiteX0" fmla="*/ 0 w 2905125"/>
              <a:gd name="connsiteY0" fmla="*/ 0 h 4278630"/>
              <a:gd name="connsiteX1" fmla="*/ 2049449 w 2905125"/>
              <a:gd name="connsiteY1" fmla="*/ 0 h 4278630"/>
              <a:gd name="connsiteX2" fmla="*/ 2869499 w 2905125"/>
              <a:gd name="connsiteY2" fmla="*/ 1330689 h 4278630"/>
              <a:gd name="connsiteX3" fmla="*/ 2905125 w 2905125"/>
              <a:gd name="connsiteY3" fmla="*/ 4278630 h 4278630"/>
              <a:gd name="connsiteX4" fmla="*/ 0 w 2905125"/>
              <a:gd name="connsiteY4" fmla="*/ 4278630 h 4278630"/>
              <a:gd name="connsiteX5" fmla="*/ 0 w 2905125"/>
              <a:gd name="connsiteY5" fmla="*/ 0 h 4278630"/>
              <a:gd name="connsiteX0" fmla="*/ 0 w 2905125"/>
              <a:gd name="connsiteY0" fmla="*/ 0 h 4278630"/>
              <a:gd name="connsiteX1" fmla="*/ 2049449 w 2905125"/>
              <a:gd name="connsiteY1" fmla="*/ 0 h 4278630"/>
              <a:gd name="connsiteX2" fmla="*/ 2891271 w 2905125"/>
              <a:gd name="connsiteY2" fmla="*/ 1323432 h 4278630"/>
              <a:gd name="connsiteX3" fmla="*/ 2905125 w 2905125"/>
              <a:gd name="connsiteY3" fmla="*/ 4278630 h 4278630"/>
              <a:gd name="connsiteX4" fmla="*/ 0 w 2905125"/>
              <a:gd name="connsiteY4" fmla="*/ 4278630 h 4278630"/>
              <a:gd name="connsiteX5" fmla="*/ 0 w 2905125"/>
              <a:gd name="connsiteY5" fmla="*/ 0 h 4278630"/>
              <a:gd name="connsiteX0" fmla="*/ 0 w 2905785"/>
              <a:gd name="connsiteY0" fmla="*/ 0 h 4278630"/>
              <a:gd name="connsiteX1" fmla="*/ 2049449 w 2905785"/>
              <a:gd name="connsiteY1" fmla="*/ 0 h 4278630"/>
              <a:gd name="connsiteX2" fmla="*/ 2905785 w 2905785"/>
              <a:gd name="connsiteY2" fmla="*/ 1330689 h 4278630"/>
              <a:gd name="connsiteX3" fmla="*/ 2905125 w 2905785"/>
              <a:gd name="connsiteY3" fmla="*/ 4278630 h 4278630"/>
              <a:gd name="connsiteX4" fmla="*/ 0 w 2905785"/>
              <a:gd name="connsiteY4" fmla="*/ 4278630 h 4278630"/>
              <a:gd name="connsiteX5" fmla="*/ 0 w 2905785"/>
              <a:gd name="connsiteY5" fmla="*/ 0 h 427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5785" h="4278630">
                <a:moveTo>
                  <a:pt x="0" y="0"/>
                </a:moveTo>
                <a:lnTo>
                  <a:pt x="2049449" y="0"/>
                </a:lnTo>
                <a:lnTo>
                  <a:pt x="2905785" y="1330689"/>
                </a:lnTo>
                <a:lnTo>
                  <a:pt x="2905125" y="4278630"/>
                </a:lnTo>
                <a:lnTo>
                  <a:pt x="0" y="4278630"/>
                </a:lnTo>
                <a:lnTo>
                  <a:pt x="0" y="0"/>
                </a:lnTo>
                <a:close/>
              </a:path>
            </a:pathLst>
          </a:custGeom>
        </p:spPr>
        <p:txBody>
          <a:bodyPr/>
          <a:lstStyle/>
          <a:p>
            <a:endParaRPr lang="en-MY"/>
          </a:p>
        </p:txBody>
      </p:sp>
      <p:pic>
        <p:nvPicPr>
          <p:cNvPr id="13" name="Picture 12" descr="Logo&#10;&#10;Description automatically generated">
            <a:extLst>
              <a:ext uri="{FF2B5EF4-FFF2-40B4-BE49-F238E27FC236}">
                <a16:creationId xmlns:a16="http://schemas.microsoft.com/office/drawing/2014/main" id="{847847F8-C089-4AEF-C431-C6509AC01A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2649665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Layout_02">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7049-D09A-FC97-5AE3-7684D9970CD2}"/>
              </a:ext>
            </a:extLst>
          </p:cNvPr>
          <p:cNvSpPr>
            <a:spLocks noGrp="1"/>
          </p:cNvSpPr>
          <p:nvPr>
            <p:ph type="title"/>
          </p:nvPr>
        </p:nvSpPr>
        <p:spPr>
          <a:xfrm>
            <a:off x="838200" y="295161"/>
            <a:ext cx="10515600" cy="1325563"/>
          </a:xfrm>
        </p:spPr>
        <p:txBody>
          <a:bodyPr/>
          <a:lstStyle>
            <a:lvl1pPr algn="ctr">
              <a:defRPr>
                <a:solidFill>
                  <a:schemeClr val="tx1">
                    <a:lumMod val="65000"/>
                    <a:lumOff val="35000"/>
                  </a:schemeClr>
                </a:solidFill>
              </a:defRPr>
            </a:lvl1pPr>
          </a:lstStyle>
          <a:p>
            <a:r>
              <a:rPr lang="en-US"/>
              <a:t>Click to edit Master title style</a:t>
            </a:r>
            <a:endParaRPr lang="en-MY"/>
          </a:p>
        </p:txBody>
      </p:sp>
      <p:sp>
        <p:nvSpPr>
          <p:cNvPr id="6" name="Footer Placeholder 5">
            <a:extLst>
              <a:ext uri="{FF2B5EF4-FFF2-40B4-BE49-F238E27FC236}">
                <a16:creationId xmlns:a16="http://schemas.microsoft.com/office/drawing/2014/main" id="{C40CA447-4B33-14A4-A8B3-A50941C7FA6D}"/>
              </a:ext>
            </a:extLst>
          </p:cNvPr>
          <p:cNvSpPr>
            <a:spLocks noGrp="1"/>
          </p:cNvSpPr>
          <p:nvPr>
            <p:ph type="ftr" sz="quarter" idx="10"/>
          </p:nvPr>
        </p:nvSpPr>
        <p:spPr/>
        <p:txBody>
          <a:bodyPr/>
          <a:lstStyle/>
          <a:p>
            <a:endParaRPr lang="en-MY"/>
          </a:p>
        </p:txBody>
      </p:sp>
      <p:sp>
        <p:nvSpPr>
          <p:cNvPr id="7" name="Slide Number Placeholder 6">
            <a:extLst>
              <a:ext uri="{FF2B5EF4-FFF2-40B4-BE49-F238E27FC236}">
                <a16:creationId xmlns:a16="http://schemas.microsoft.com/office/drawing/2014/main" id="{C9180811-CF70-450A-27A7-6650EC921EA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5" name="Diagonal Stripe 4">
            <a:extLst>
              <a:ext uri="{FF2B5EF4-FFF2-40B4-BE49-F238E27FC236}">
                <a16:creationId xmlns:a16="http://schemas.microsoft.com/office/drawing/2014/main" id="{8DC6A165-7707-B831-4D31-547D2097E0C0}"/>
              </a:ext>
            </a:extLst>
          </p:cNvPr>
          <p:cNvSpPr/>
          <p:nvPr userDrawn="1"/>
        </p:nvSpPr>
        <p:spPr>
          <a:xfrm>
            <a:off x="0" y="0"/>
            <a:ext cx="5606143" cy="6858000"/>
          </a:xfrm>
          <a:prstGeom prst="diagStripe">
            <a:avLst/>
          </a:prstGeom>
          <a:solidFill>
            <a:schemeClr val="bg1">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pic>
        <p:nvPicPr>
          <p:cNvPr id="9" name="Picture 8" descr="Logo&#10;&#10;Description automatically generated">
            <a:extLst>
              <a:ext uri="{FF2B5EF4-FFF2-40B4-BE49-F238E27FC236}">
                <a16:creationId xmlns:a16="http://schemas.microsoft.com/office/drawing/2014/main" id="{7C2E61BC-4260-06A6-E9F0-F6A586DC64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88855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_03">
    <p:bg>
      <p:bgPr>
        <a:solidFill>
          <a:srgbClr val="C04C4C"/>
        </a:solidFill>
        <a:effectLst/>
      </p:bgPr>
    </p:bg>
    <p:spTree>
      <p:nvGrpSpPr>
        <p:cNvPr id="1" name=""/>
        <p:cNvGrpSpPr/>
        <p:nvPr/>
      </p:nvGrpSpPr>
      <p:grpSpPr>
        <a:xfrm>
          <a:off x="0" y="0"/>
          <a:ext cx="0" cy="0"/>
          <a:chOff x="0" y="0"/>
          <a:chExt cx="0" cy="0"/>
        </a:xfrm>
      </p:grpSpPr>
      <p:sp>
        <p:nvSpPr>
          <p:cNvPr id="11" name="Freeform 88">
            <a:extLst>
              <a:ext uri="{FF2B5EF4-FFF2-40B4-BE49-F238E27FC236}">
                <a16:creationId xmlns:a16="http://schemas.microsoft.com/office/drawing/2014/main" id="{2EC006B8-36F2-B291-87A1-3D4528A9F2D9}"/>
              </a:ext>
            </a:extLst>
          </p:cNvPr>
          <p:cNvSpPr>
            <a:spLocks noEditPoints="1"/>
          </p:cNvSpPr>
          <p:nvPr userDrawn="1"/>
        </p:nvSpPr>
        <p:spPr bwMode="auto">
          <a:xfrm rot="13500000">
            <a:off x="2009576" y="3640922"/>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ooter Placeholder 6">
            <a:extLst>
              <a:ext uri="{FF2B5EF4-FFF2-40B4-BE49-F238E27FC236}">
                <a16:creationId xmlns:a16="http://schemas.microsoft.com/office/drawing/2014/main" id="{8D376308-4430-17DE-55D8-C62E713A416C}"/>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D9F87F34-3A4F-BEE8-D6A3-75E86F6048D2}"/>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7" name="Rectangle 16">
            <a:extLst>
              <a:ext uri="{FF2B5EF4-FFF2-40B4-BE49-F238E27FC236}">
                <a16:creationId xmlns:a16="http://schemas.microsoft.com/office/drawing/2014/main" id="{AB1995BA-762F-0E75-164E-C2DC8E53AF1E}"/>
              </a:ext>
            </a:extLst>
          </p:cNvPr>
          <p:cNvSpPr/>
          <p:nvPr userDrawn="1"/>
        </p:nvSpPr>
        <p:spPr>
          <a:xfrm>
            <a:off x="7293428" y="0"/>
            <a:ext cx="4365171" cy="6858000"/>
          </a:xfrm>
          <a:prstGeom prst="rect">
            <a:avLst/>
          </a:prstGeom>
          <a:solidFill>
            <a:schemeClr val="bg1">
              <a:lumMod val="95000"/>
            </a:schemeClr>
          </a:solidFill>
          <a:ln>
            <a:noFill/>
          </a:ln>
          <a:effectLst>
            <a:outerShdw blurRad="431800" dist="508000" dir="786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grpSp>
        <p:nvGrpSpPr>
          <p:cNvPr id="19" name="Group 18">
            <a:extLst>
              <a:ext uri="{FF2B5EF4-FFF2-40B4-BE49-F238E27FC236}">
                <a16:creationId xmlns:a16="http://schemas.microsoft.com/office/drawing/2014/main" id="{A8344EBC-0EE1-6D60-DD13-A025929EB2A2}"/>
              </a:ext>
            </a:extLst>
          </p:cNvPr>
          <p:cNvGrpSpPr/>
          <p:nvPr userDrawn="1"/>
        </p:nvGrpSpPr>
        <p:grpSpPr>
          <a:xfrm rot="10800000">
            <a:off x="9169016" y="6004017"/>
            <a:ext cx="613993" cy="75107"/>
            <a:chOff x="-1587" y="4763"/>
            <a:chExt cx="300037" cy="42862"/>
          </a:xfrm>
          <a:solidFill>
            <a:srgbClr val="C04C4C"/>
          </a:solidFill>
        </p:grpSpPr>
        <p:sp>
          <p:nvSpPr>
            <p:cNvPr id="20" name="Oval 13">
              <a:extLst>
                <a:ext uri="{FF2B5EF4-FFF2-40B4-BE49-F238E27FC236}">
                  <a16:creationId xmlns:a16="http://schemas.microsoft.com/office/drawing/2014/main" id="{BCD5BC98-703E-C5F4-6A62-09FCC6A36DB8}"/>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1" name="Oval 14">
              <a:extLst>
                <a:ext uri="{FF2B5EF4-FFF2-40B4-BE49-F238E27FC236}">
                  <a16:creationId xmlns:a16="http://schemas.microsoft.com/office/drawing/2014/main" id="{ECA11C4B-3AD6-EB59-443E-E2E20B42D274}"/>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2" name="Oval 15">
              <a:extLst>
                <a:ext uri="{FF2B5EF4-FFF2-40B4-BE49-F238E27FC236}">
                  <a16:creationId xmlns:a16="http://schemas.microsoft.com/office/drawing/2014/main" id="{080E09A2-A318-7937-F507-9F4F1573C372}"/>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3" name="Oval 16">
              <a:extLst>
                <a:ext uri="{FF2B5EF4-FFF2-40B4-BE49-F238E27FC236}">
                  <a16:creationId xmlns:a16="http://schemas.microsoft.com/office/drawing/2014/main" id="{806198F1-CD00-115B-03EB-DA6337A9FA51}"/>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24" name="Title 23">
            <a:extLst>
              <a:ext uri="{FF2B5EF4-FFF2-40B4-BE49-F238E27FC236}">
                <a16:creationId xmlns:a16="http://schemas.microsoft.com/office/drawing/2014/main" id="{814EC3F6-24D4-D885-5046-3A3D68236E2E}"/>
              </a:ext>
            </a:extLst>
          </p:cNvPr>
          <p:cNvSpPr>
            <a:spLocks noGrp="1"/>
          </p:cNvSpPr>
          <p:nvPr>
            <p:ph type="title"/>
          </p:nvPr>
        </p:nvSpPr>
        <p:spPr>
          <a:xfrm>
            <a:off x="326572" y="1388382"/>
            <a:ext cx="6672943" cy="1325563"/>
          </a:xfrm>
        </p:spPr>
        <p:txBody>
          <a:bodyPr/>
          <a:lstStyle>
            <a:lvl1pPr>
              <a:defRPr>
                <a:solidFill>
                  <a:schemeClr val="bg1"/>
                </a:solidFill>
              </a:defRPr>
            </a:lvl1pPr>
          </a:lstStyle>
          <a:p>
            <a:r>
              <a:rPr lang="en-US" dirty="0"/>
              <a:t>Click to edit Master title style</a:t>
            </a:r>
            <a:endParaRPr lang="en-MY" dirty="0"/>
          </a:p>
        </p:txBody>
      </p:sp>
      <p:sp>
        <p:nvSpPr>
          <p:cNvPr id="12" name="Freeform 88">
            <a:extLst>
              <a:ext uri="{FF2B5EF4-FFF2-40B4-BE49-F238E27FC236}">
                <a16:creationId xmlns:a16="http://schemas.microsoft.com/office/drawing/2014/main" id="{FFE63D60-4033-0963-0257-340E61B3359D}"/>
              </a:ext>
            </a:extLst>
          </p:cNvPr>
          <p:cNvSpPr>
            <a:spLocks noEditPoints="1"/>
          </p:cNvSpPr>
          <p:nvPr userDrawn="1"/>
        </p:nvSpPr>
        <p:spPr bwMode="auto">
          <a:xfrm rot="16200000">
            <a:off x="5061976" y="2610139"/>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78339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_04">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C5600A4-3E4E-EC47-12EA-B6310B747A8B}"/>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16" name="Rectangle 15">
            <a:extLst>
              <a:ext uri="{FF2B5EF4-FFF2-40B4-BE49-F238E27FC236}">
                <a16:creationId xmlns:a16="http://schemas.microsoft.com/office/drawing/2014/main" id="{7ABC459D-A688-50A7-E022-E57A39DF24C8}"/>
              </a:ext>
            </a:extLst>
          </p:cNvPr>
          <p:cNvSpPr/>
          <p:nvPr userDrawn="1"/>
        </p:nvSpPr>
        <p:spPr>
          <a:xfrm>
            <a:off x="729342" y="0"/>
            <a:ext cx="4285887" cy="6237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bg1"/>
              </a:solidFill>
            </a:endParaRPr>
          </a:p>
        </p:txBody>
      </p:sp>
      <p:sp>
        <p:nvSpPr>
          <p:cNvPr id="8" name="Footer Placeholder 7">
            <a:extLst>
              <a:ext uri="{FF2B5EF4-FFF2-40B4-BE49-F238E27FC236}">
                <a16:creationId xmlns:a16="http://schemas.microsoft.com/office/drawing/2014/main" id="{1642AE79-79E4-0073-0455-4CDA30AD8F65}"/>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6954D628-8D81-1CDE-6D27-24AB85F650D6}"/>
              </a:ext>
            </a:extLst>
          </p:cNvPr>
          <p:cNvSpPr>
            <a:spLocks noGrp="1"/>
          </p:cNvSpPr>
          <p:nvPr>
            <p:ph type="sldNum" sz="quarter" idx="11"/>
          </p:nvPr>
        </p:nvSpPr>
        <p:spPr/>
        <p:txBody>
          <a:bodyPr/>
          <a:lstStyle/>
          <a:p>
            <a:fld id="{7737D3DD-0AB3-4F16-99FA-6262B2B4036D}" type="slidenum">
              <a:rPr lang="en-MY" smtClean="0"/>
              <a:t>‹#›</a:t>
            </a:fld>
            <a:endParaRPr lang="en-MY"/>
          </a:p>
        </p:txBody>
      </p:sp>
      <p:grpSp>
        <p:nvGrpSpPr>
          <p:cNvPr id="11" name="Group 10">
            <a:extLst>
              <a:ext uri="{FF2B5EF4-FFF2-40B4-BE49-F238E27FC236}">
                <a16:creationId xmlns:a16="http://schemas.microsoft.com/office/drawing/2014/main" id="{9C2342FF-69D1-829A-9394-7FDD7C8DC0D8}"/>
              </a:ext>
            </a:extLst>
          </p:cNvPr>
          <p:cNvGrpSpPr/>
          <p:nvPr userDrawn="1"/>
        </p:nvGrpSpPr>
        <p:grpSpPr>
          <a:xfrm>
            <a:off x="2561933" y="419857"/>
            <a:ext cx="613993" cy="75107"/>
            <a:chOff x="-1587" y="4763"/>
            <a:chExt cx="300037" cy="42862"/>
          </a:xfrm>
          <a:solidFill>
            <a:srgbClr val="C04C4C"/>
          </a:solidFill>
        </p:grpSpPr>
        <p:sp>
          <p:nvSpPr>
            <p:cNvPr id="12" name="Oval 13">
              <a:extLst>
                <a:ext uri="{FF2B5EF4-FFF2-40B4-BE49-F238E27FC236}">
                  <a16:creationId xmlns:a16="http://schemas.microsoft.com/office/drawing/2014/main" id="{23262089-B548-7EB2-7E11-8E96F2D4ECA1}"/>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3" name="Oval 14">
              <a:extLst>
                <a:ext uri="{FF2B5EF4-FFF2-40B4-BE49-F238E27FC236}">
                  <a16:creationId xmlns:a16="http://schemas.microsoft.com/office/drawing/2014/main" id="{E939BD00-47B2-AF84-6481-FC6D266B933A}"/>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4" name="Oval 15">
              <a:extLst>
                <a:ext uri="{FF2B5EF4-FFF2-40B4-BE49-F238E27FC236}">
                  <a16:creationId xmlns:a16="http://schemas.microsoft.com/office/drawing/2014/main" id="{3247BFCB-8D78-A506-7B1C-F4FFA425C85B}"/>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5" name="Oval 16">
              <a:extLst>
                <a:ext uri="{FF2B5EF4-FFF2-40B4-BE49-F238E27FC236}">
                  <a16:creationId xmlns:a16="http://schemas.microsoft.com/office/drawing/2014/main" id="{B4410486-EA59-BC01-71A7-DDAC2A1EA4CB}"/>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18" name="Title 17">
            <a:extLst>
              <a:ext uri="{FF2B5EF4-FFF2-40B4-BE49-F238E27FC236}">
                <a16:creationId xmlns:a16="http://schemas.microsoft.com/office/drawing/2014/main" id="{B3FE10FD-D9C0-C344-A74A-C6F10F75D789}"/>
              </a:ext>
            </a:extLst>
          </p:cNvPr>
          <p:cNvSpPr>
            <a:spLocks noGrp="1"/>
          </p:cNvSpPr>
          <p:nvPr>
            <p:ph type="title"/>
          </p:nvPr>
        </p:nvSpPr>
        <p:spPr>
          <a:xfrm>
            <a:off x="1008176" y="2103437"/>
            <a:ext cx="3815716" cy="1325563"/>
          </a:xfrm>
        </p:spPr>
        <p:txBody>
          <a:bodyPr/>
          <a:lstStyle>
            <a:lvl1pPr algn="ctr">
              <a:defRPr/>
            </a:lvl1pPr>
          </a:lstStyle>
          <a:p>
            <a:r>
              <a:rPr lang="en-US"/>
              <a:t>Click to edit Master title style</a:t>
            </a:r>
            <a:endParaRPr lang="en-MY"/>
          </a:p>
        </p:txBody>
      </p:sp>
    </p:spTree>
    <p:extLst>
      <p:ext uri="{BB962C8B-B14F-4D97-AF65-F5344CB8AC3E}">
        <p14:creationId xmlns:p14="http://schemas.microsoft.com/office/powerpoint/2010/main" val="3603164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_05">
    <p:bg>
      <p:bgPr>
        <a:solidFill>
          <a:srgbClr val="C04C4C"/>
        </a:solidFill>
        <a:effectLst/>
      </p:bgPr>
    </p:bg>
    <p:spTree>
      <p:nvGrpSpPr>
        <p:cNvPr id="1" name=""/>
        <p:cNvGrpSpPr/>
        <p:nvPr/>
      </p:nvGrpSpPr>
      <p:grpSpPr>
        <a:xfrm>
          <a:off x="0" y="0"/>
          <a:ext cx="0" cy="0"/>
          <a:chOff x="0" y="0"/>
          <a:chExt cx="0" cy="0"/>
        </a:xfrm>
      </p:grpSpPr>
      <p:sp>
        <p:nvSpPr>
          <p:cNvPr id="14" name="Freeform 16">
            <a:extLst>
              <a:ext uri="{FF2B5EF4-FFF2-40B4-BE49-F238E27FC236}">
                <a16:creationId xmlns:a16="http://schemas.microsoft.com/office/drawing/2014/main" id="{955C00B2-487B-35F9-EFC4-6711B63378F0}"/>
              </a:ext>
            </a:extLst>
          </p:cNvPr>
          <p:cNvSpPr>
            <a:spLocks/>
          </p:cNvSpPr>
          <p:nvPr userDrawn="1"/>
        </p:nvSpPr>
        <p:spPr bwMode="auto">
          <a:xfrm rot="10800000">
            <a:off x="11064240" y="0"/>
            <a:ext cx="1127760" cy="1447800"/>
          </a:xfrm>
          <a:custGeom>
            <a:avLst/>
            <a:gdLst>
              <a:gd name="T0" fmla="*/ 1 w 343"/>
              <a:gd name="T1" fmla="*/ 0 h 344"/>
              <a:gd name="T2" fmla="*/ 343 w 343"/>
              <a:gd name="T3" fmla="*/ 343 h 344"/>
              <a:gd name="T4" fmla="*/ 43 w 343"/>
              <a:gd name="T5" fmla="*/ 344 h 344"/>
              <a:gd name="T6" fmla="*/ 0 w 343"/>
              <a:gd name="T7" fmla="*/ 301 h 344"/>
              <a:gd name="T8" fmla="*/ 1 w 343"/>
              <a:gd name="T9" fmla="*/ 0 h 344"/>
              <a:gd name="connsiteX0" fmla="*/ 30 w 10001"/>
              <a:gd name="connsiteY0" fmla="*/ 0 h 10000"/>
              <a:gd name="connsiteX1" fmla="*/ 10001 w 10001"/>
              <a:gd name="connsiteY1" fmla="*/ 9971 h 10000"/>
              <a:gd name="connsiteX2" fmla="*/ 1255 w 10001"/>
              <a:gd name="connsiteY2" fmla="*/ 10000 h 10000"/>
              <a:gd name="connsiteX3" fmla="*/ 1 w 10001"/>
              <a:gd name="connsiteY3" fmla="*/ 8750 h 10000"/>
              <a:gd name="connsiteX4" fmla="*/ 30 w 10001"/>
              <a:gd name="connsiteY4" fmla="*/ 0 h 10000"/>
              <a:gd name="connsiteX0" fmla="*/ 30 w 10001"/>
              <a:gd name="connsiteY0" fmla="*/ 0 h 10000"/>
              <a:gd name="connsiteX1" fmla="*/ 10001 w 10001"/>
              <a:gd name="connsiteY1" fmla="*/ 9971 h 10000"/>
              <a:gd name="connsiteX2" fmla="*/ 1255 w 10001"/>
              <a:gd name="connsiteY2" fmla="*/ 10000 h 10000"/>
              <a:gd name="connsiteX3" fmla="*/ 1 w 10001"/>
              <a:gd name="connsiteY3" fmla="*/ 8750 h 10000"/>
              <a:gd name="connsiteX4" fmla="*/ 30 w 10001"/>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00">
                <a:moveTo>
                  <a:pt x="30" y="0"/>
                </a:moveTo>
                <a:lnTo>
                  <a:pt x="10001" y="9971"/>
                </a:lnTo>
                <a:lnTo>
                  <a:pt x="1255" y="10000"/>
                </a:lnTo>
                <a:cubicBezTo>
                  <a:pt x="-92" y="10000"/>
                  <a:pt x="1" y="9419"/>
                  <a:pt x="1" y="8750"/>
                </a:cubicBezTo>
                <a:cubicBezTo>
                  <a:pt x="11" y="5833"/>
                  <a:pt x="20" y="2917"/>
                  <a:pt x="30" y="0"/>
                </a:cubicBezTo>
                <a:close/>
              </a:path>
            </a:pathLst>
          </a:custGeom>
          <a:solidFill>
            <a:srgbClr val="C04C4C"/>
          </a:solidFill>
          <a:ln>
            <a:noFill/>
          </a:ln>
          <a:effectLst>
            <a:innerShdw blurRad="901700" dist="50800" dir="189000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24" name="Rectangle 23">
            <a:extLst>
              <a:ext uri="{FF2B5EF4-FFF2-40B4-BE49-F238E27FC236}">
                <a16:creationId xmlns:a16="http://schemas.microsoft.com/office/drawing/2014/main" id="{561A13B1-4FE2-47EF-C699-2F5D32C46C7B}"/>
              </a:ext>
            </a:extLst>
          </p:cNvPr>
          <p:cNvSpPr/>
          <p:nvPr userDrawn="1"/>
        </p:nvSpPr>
        <p:spPr>
          <a:xfrm>
            <a:off x="0" y="0"/>
            <a:ext cx="5148943" cy="6858000"/>
          </a:xfrm>
          <a:prstGeom prst="rect">
            <a:avLst/>
          </a:prstGeom>
          <a:solidFill>
            <a:schemeClr val="tx1">
              <a:lumMod val="75000"/>
              <a:lumOff val="25000"/>
            </a:schemeClr>
          </a:solidFill>
          <a:ln>
            <a:solidFill>
              <a:schemeClr val="tx2">
                <a:lumMod val="25000"/>
                <a:lumOff val="75000"/>
              </a:schemeClr>
            </a:solidFill>
          </a:ln>
          <a:effectLst>
            <a:outerShdw blurRad="457200" dist="215900" sx="96000" sy="96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Footer Placeholder 7">
            <a:extLst>
              <a:ext uri="{FF2B5EF4-FFF2-40B4-BE49-F238E27FC236}">
                <a16:creationId xmlns:a16="http://schemas.microsoft.com/office/drawing/2014/main" id="{38B5F1C4-1CE7-DD7E-48D5-4216747D32ED}"/>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A6223489-9DE8-D078-A240-0B0232406F2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21" name="Title 20">
            <a:extLst>
              <a:ext uri="{FF2B5EF4-FFF2-40B4-BE49-F238E27FC236}">
                <a16:creationId xmlns:a16="http://schemas.microsoft.com/office/drawing/2014/main" id="{5B65FFBD-94D0-7BC8-3B24-CAF4FC2B7924}"/>
              </a:ext>
            </a:extLst>
          </p:cNvPr>
          <p:cNvSpPr>
            <a:spLocks noGrp="1"/>
          </p:cNvSpPr>
          <p:nvPr>
            <p:ph type="title"/>
          </p:nvPr>
        </p:nvSpPr>
        <p:spPr>
          <a:xfrm>
            <a:off x="500742" y="1286581"/>
            <a:ext cx="4169229" cy="1325563"/>
          </a:xfrm>
        </p:spPr>
        <p:txBody>
          <a:bodyPr/>
          <a:lstStyle>
            <a:lvl1pPr>
              <a:defRPr>
                <a:solidFill>
                  <a:schemeClr val="bg1"/>
                </a:solidFill>
              </a:defRPr>
            </a:lvl1pPr>
          </a:lstStyle>
          <a:p>
            <a:r>
              <a:rPr lang="en-US" dirty="0"/>
              <a:t>Click to edit Master title style</a:t>
            </a:r>
            <a:endParaRPr lang="en-MY" dirty="0"/>
          </a:p>
        </p:txBody>
      </p:sp>
      <p:sp>
        <p:nvSpPr>
          <p:cNvPr id="23" name="Picture Placeholder 22">
            <a:extLst>
              <a:ext uri="{FF2B5EF4-FFF2-40B4-BE49-F238E27FC236}">
                <a16:creationId xmlns:a16="http://schemas.microsoft.com/office/drawing/2014/main" id="{062D7562-98EB-7777-7293-CA6B3C3C6E27}"/>
              </a:ext>
            </a:extLst>
          </p:cNvPr>
          <p:cNvSpPr>
            <a:spLocks noGrp="1"/>
          </p:cNvSpPr>
          <p:nvPr>
            <p:ph type="pic" sz="quarter" idx="12"/>
          </p:nvPr>
        </p:nvSpPr>
        <p:spPr>
          <a:xfrm>
            <a:off x="8752114" y="733425"/>
            <a:ext cx="2939143" cy="2363380"/>
          </a:xfrm>
        </p:spPr>
        <p:txBody>
          <a:bodyPr/>
          <a:lstStyle/>
          <a:p>
            <a:endParaRPr lang="en-MY"/>
          </a:p>
        </p:txBody>
      </p:sp>
      <p:sp>
        <p:nvSpPr>
          <p:cNvPr id="26" name="Picture Placeholder 22">
            <a:extLst>
              <a:ext uri="{FF2B5EF4-FFF2-40B4-BE49-F238E27FC236}">
                <a16:creationId xmlns:a16="http://schemas.microsoft.com/office/drawing/2014/main" id="{B3311D2B-C82E-1CAD-A451-9734F58E57B4}"/>
              </a:ext>
            </a:extLst>
          </p:cNvPr>
          <p:cNvSpPr>
            <a:spLocks noGrp="1"/>
          </p:cNvSpPr>
          <p:nvPr>
            <p:ph type="pic" sz="quarter" idx="14"/>
          </p:nvPr>
        </p:nvSpPr>
        <p:spPr>
          <a:xfrm>
            <a:off x="5595258" y="733425"/>
            <a:ext cx="2939143" cy="2363380"/>
          </a:xfrm>
        </p:spPr>
        <p:txBody>
          <a:bodyPr/>
          <a:lstStyle/>
          <a:p>
            <a:endParaRPr lang="en-MY"/>
          </a:p>
        </p:txBody>
      </p:sp>
      <p:sp>
        <p:nvSpPr>
          <p:cNvPr id="27" name="Picture Placeholder 22">
            <a:extLst>
              <a:ext uri="{FF2B5EF4-FFF2-40B4-BE49-F238E27FC236}">
                <a16:creationId xmlns:a16="http://schemas.microsoft.com/office/drawing/2014/main" id="{74429CBD-241C-5A28-0B76-94FBEBD0C02B}"/>
              </a:ext>
            </a:extLst>
          </p:cNvPr>
          <p:cNvSpPr>
            <a:spLocks noGrp="1"/>
          </p:cNvSpPr>
          <p:nvPr>
            <p:ph type="pic" sz="quarter" idx="15"/>
          </p:nvPr>
        </p:nvSpPr>
        <p:spPr>
          <a:xfrm>
            <a:off x="8752114" y="3244668"/>
            <a:ext cx="2939143" cy="2363380"/>
          </a:xfrm>
        </p:spPr>
        <p:txBody>
          <a:bodyPr/>
          <a:lstStyle/>
          <a:p>
            <a:endParaRPr lang="en-MY"/>
          </a:p>
        </p:txBody>
      </p:sp>
      <p:sp>
        <p:nvSpPr>
          <p:cNvPr id="28" name="Picture Placeholder 22">
            <a:extLst>
              <a:ext uri="{FF2B5EF4-FFF2-40B4-BE49-F238E27FC236}">
                <a16:creationId xmlns:a16="http://schemas.microsoft.com/office/drawing/2014/main" id="{CFCC5C12-97DC-F983-E825-5420E2382DF3}"/>
              </a:ext>
            </a:extLst>
          </p:cNvPr>
          <p:cNvSpPr>
            <a:spLocks noGrp="1"/>
          </p:cNvSpPr>
          <p:nvPr>
            <p:ph type="pic" sz="quarter" idx="16"/>
          </p:nvPr>
        </p:nvSpPr>
        <p:spPr>
          <a:xfrm>
            <a:off x="5595258" y="3244668"/>
            <a:ext cx="2939143" cy="2363380"/>
          </a:xfrm>
        </p:spPr>
        <p:txBody>
          <a:bodyPr/>
          <a:lstStyle/>
          <a:p>
            <a:endParaRPr lang="en-MY"/>
          </a:p>
        </p:txBody>
      </p:sp>
      <p:pic>
        <p:nvPicPr>
          <p:cNvPr id="12" name="Picture 11" descr="Logo&#10;&#10;Description automatically generated">
            <a:extLst>
              <a:ext uri="{FF2B5EF4-FFF2-40B4-BE49-F238E27FC236}">
                <a16:creationId xmlns:a16="http://schemas.microsoft.com/office/drawing/2014/main" id="{3AA3835C-FADD-1650-B8D8-CE293B5F5B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235033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2AE6E-5012-F925-B9E0-2C9A3DBC0A6A}"/>
              </a:ext>
            </a:extLst>
          </p:cNvPr>
          <p:cNvSpPr/>
          <p:nvPr userDrawn="1"/>
        </p:nvSpPr>
        <p:spPr>
          <a:xfrm>
            <a:off x="0" y="-1"/>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Diagonal Stripe 4">
            <a:extLst>
              <a:ext uri="{FF2B5EF4-FFF2-40B4-BE49-F238E27FC236}">
                <a16:creationId xmlns:a16="http://schemas.microsoft.com/office/drawing/2014/main" id="{2C42E429-2984-FD06-B980-5826B41BC123}"/>
              </a:ext>
            </a:extLst>
          </p:cNvPr>
          <p:cNvSpPr/>
          <p:nvPr userDrawn="1"/>
        </p:nvSpPr>
        <p:spPr>
          <a:xfrm>
            <a:off x="0" y="0"/>
            <a:ext cx="5606143" cy="6858000"/>
          </a:xfrm>
          <a:prstGeom prst="diagStripe">
            <a:avLst/>
          </a:prstGeom>
          <a:solidFill>
            <a:schemeClr val="bg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7" name="Rectangle 6">
            <a:extLst>
              <a:ext uri="{FF2B5EF4-FFF2-40B4-BE49-F238E27FC236}">
                <a16:creationId xmlns:a16="http://schemas.microsoft.com/office/drawing/2014/main" id="{3368261F-6835-9486-4798-B9A07195D78C}"/>
              </a:ext>
            </a:extLst>
          </p:cNvPr>
          <p:cNvSpPr/>
          <p:nvPr userDrawn="1"/>
        </p:nvSpPr>
        <p:spPr>
          <a:xfrm rot="10800000">
            <a:off x="209321" y="0"/>
            <a:ext cx="99164" cy="305851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Rectangle 7">
            <a:extLst>
              <a:ext uri="{FF2B5EF4-FFF2-40B4-BE49-F238E27FC236}">
                <a16:creationId xmlns:a16="http://schemas.microsoft.com/office/drawing/2014/main" id="{A847E563-BFAE-519A-4A8B-22300B086917}"/>
              </a:ext>
            </a:extLst>
          </p:cNvPr>
          <p:cNvSpPr/>
          <p:nvPr userDrawn="1"/>
        </p:nvSpPr>
        <p:spPr>
          <a:xfrm rot="10800000">
            <a:off x="209518" y="3139623"/>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0" name="Rectangle 9">
            <a:extLst>
              <a:ext uri="{FF2B5EF4-FFF2-40B4-BE49-F238E27FC236}">
                <a16:creationId xmlns:a16="http://schemas.microsoft.com/office/drawing/2014/main" id="{BBFDF2C4-A780-511B-093B-368D5530493C}"/>
              </a:ext>
            </a:extLst>
          </p:cNvPr>
          <p:cNvSpPr/>
          <p:nvPr userDrawn="1"/>
        </p:nvSpPr>
        <p:spPr>
          <a:xfrm rot="10800000">
            <a:off x="209321" y="3654629"/>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12" name="Picture 11" descr="Logo&#10;&#10;Description automatically generated">
            <a:extLst>
              <a:ext uri="{FF2B5EF4-FFF2-40B4-BE49-F238E27FC236}">
                <a16:creationId xmlns:a16="http://schemas.microsoft.com/office/drawing/2014/main" id="{1E7417D1-014A-5984-58A6-AA6486BF75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1792788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_layout_0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6A5AEAA-D9F4-2E35-437C-BA8524DF94F6}"/>
              </a:ext>
            </a:extLst>
          </p:cNvPr>
          <p:cNvSpPr/>
          <p:nvPr userDrawn="1"/>
        </p:nvSpPr>
        <p:spPr>
          <a:xfrm flipH="1">
            <a:off x="11899557" y="0"/>
            <a:ext cx="61784" cy="627723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Diagonal Stripe 4">
            <a:extLst>
              <a:ext uri="{FF2B5EF4-FFF2-40B4-BE49-F238E27FC236}">
                <a16:creationId xmlns:a16="http://schemas.microsoft.com/office/drawing/2014/main" id="{2C42E429-2984-FD06-B980-5826B41BC123}"/>
              </a:ext>
            </a:extLst>
          </p:cNvPr>
          <p:cNvSpPr/>
          <p:nvPr userDrawn="1"/>
        </p:nvSpPr>
        <p:spPr>
          <a:xfrm>
            <a:off x="0" y="0"/>
            <a:ext cx="5606143" cy="6858000"/>
          </a:xfrm>
          <a:prstGeom prst="diagStripe">
            <a:avLst/>
          </a:prstGeom>
          <a:solidFill>
            <a:schemeClr val="bg1">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tx1"/>
              </a:solidFill>
            </a:endParaRPr>
          </a:p>
        </p:txBody>
      </p:sp>
      <p:pic>
        <p:nvPicPr>
          <p:cNvPr id="7" name="Picture 6" descr="Logo&#10;&#10;Description automatically generated">
            <a:extLst>
              <a:ext uri="{FF2B5EF4-FFF2-40B4-BE49-F238E27FC236}">
                <a16:creationId xmlns:a16="http://schemas.microsoft.com/office/drawing/2014/main" id="{B1924BF6-BCDA-9AF9-A625-9294B79A5C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64145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7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71898-202E-A9B0-5802-EB291E6E6BDA}"/>
              </a:ext>
            </a:extLst>
          </p:cNvPr>
          <p:cNvSpPr>
            <a:spLocks noGrp="1"/>
          </p:cNvSpPr>
          <p:nvPr>
            <p:ph type="title"/>
          </p:nvPr>
        </p:nvSpPr>
        <p:spPr>
          <a:xfrm>
            <a:off x="838200" y="336550"/>
            <a:ext cx="10515600" cy="1325563"/>
          </a:xfrm>
          <a:prstGeom prst="rect">
            <a:avLst/>
          </a:prstGeom>
        </p:spPr>
        <p:txBody>
          <a:bodyPr vert="horz" lIns="91440" tIns="45720" rIns="91440" bIns="45720" rtlCol="0" anchor="ctr">
            <a:normAutofit/>
          </a:bodyPr>
          <a:lstStyle/>
          <a:p>
            <a:r>
              <a:rPr lang="en-US" dirty="0"/>
              <a:t>Click to edit Master title style</a:t>
            </a:r>
            <a:endParaRPr lang="en-MY" dirty="0"/>
          </a:p>
        </p:txBody>
      </p:sp>
      <p:sp>
        <p:nvSpPr>
          <p:cNvPr id="3" name="Text Placeholder 2">
            <a:extLst>
              <a:ext uri="{FF2B5EF4-FFF2-40B4-BE49-F238E27FC236}">
                <a16:creationId xmlns:a16="http://schemas.microsoft.com/office/drawing/2014/main" id="{7E086769-6690-B393-F5E4-DCECFF4195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55DC639E-4B25-1826-B194-296A678A915A}"/>
              </a:ext>
            </a:extLst>
          </p:cNvPr>
          <p:cNvSpPr>
            <a:spLocks noGrp="1"/>
          </p:cNvSpPr>
          <p:nvPr>
            <p:ph type="ftr" sz="quarter" idx="3"/>
          </p:nvPr>
        </p:nvSpPr>
        <p:spPr>
          <a:xfrm>
            <a:off x="186887" y="644403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dirty="0"/>
          </a:p>
        </p:txBody>
      </p:sp>
      <p:sp>
        <p:nvSpPr>
          <p:cNvPr id="9" name="Freeform: Shape 8">
            <a:extLst>
              <a:ext uri="{FF2B5EF4-FFF2-40B4-BE49-F238E27FC236}">
                <a16:creationId xmlns:a16="http://schemas.microsoft.com/office/drawing/2014/main" id="{F6E48471-839B-1190-2A8F-CDE90D81E453}"/>
              </a:ext>
            </a:extLst>
          </p:cNvPr>
          <p:cNvSpPr/>
          <p:nvPr userDrawn="1"/>
        </p:nvSpPr>
        <p:spPr>
          <a:xfrm>
            <a:off x="5553075" y="6413500"/>
            <a:ext cx="1085850" cy="444500"/>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9B71315-3089-4F92-F4F2-BBC69C1FAA52}"/>
              </a:ext>
            </a:extLst>
          </p:cNvPr>
          <p:cNvSpPr>
            <a:spLocks noGrp="1"/>
          </p:cNvSpPr>
          <p:nvPr>
            <p:ph type="sldNum" sz="quarter" idx="4"/>
          </p:nvPr>
        </p:nvSpPr>
        <p:spPr>
          <a:xfrm>
            <a:off x="4718816" y="6433021"/>
            <a:ext cx="2743200" cy="365125"/>
          </a:xfrm>
          <a:prstGeom prst="rect">
            <a:avLst/>
          </a:prstGeom>
        </p:spPr>
        <p:txBody>
          <a:bodyPr vert="horz" lIns="91440" tIns="45720" rIns="91440" bIns="45720" rtlCol="0" anchor="ctr"/>
          <a:lstStyle>
            <a:lvl1pPr algn="ctr">
              <a:defRPr sz="1400">
                <a:solidFill>
                  <a:schemeClr val="tx1">
                    <a:lumMod val="85000"/>
                    <a:lumOff val="15000"/>
                  </a:schemeClr>
                </a:solidFill>
              </a:defRPr>
            </a:lvl1pPr>
          </a:lstStyle>
          <a:p>
            <a:fld id="{7737D3DD-0AB3-4F16-99FA-6262B2B4036D}" type="slidenum">
              <a:rPr lang="en-MY" smtClean="0"/>
              <a:pPr/>
              <a:t>‹#›</a:t>
            </a:fld>
            <a:endParaRPr lang="en-MY" dirty="0"/>
          </a:p>
        </p:txBody>
      </p:sp>
    </p:spTree>
    <p:extLst>
      <p:ext uri="{BB962C8B-B14F-4D97-AF65-F5344CB8AC3E}">
        <p14:creationId xmlns:p14="http://schemas.microsoft.com/office/powerpoint/2010/main" val="2158109776"/>
      </p:ext>
    </p:extLst>
  </p:cSld>
  <p:clrMap bg1="lt1" tx1="dk1" bg2="lt2" tx2="dk2" accent1="accent1" accent2="accent2" accent3="accent3" accent4="accent4" accent5="accent5" accent6="accent6" hlink="hlink" folHlink="folHlink"/>
  <p:sldLayoutIdLst>
    <p:sldLayoutId id="2147483662" r:id="rId1"/>
    <p:sldLayoutId id="2147483667" r:id="rId2"/>
    <p:sldLayoutId id="2147483649" r:id="rId3"/>
    <p:sldLayoutId id="2147483654" r:id="rId4"/>
    <p:sldLayoutId id="2147483650" r:id="rId5"/>
    <p:sldLayoutId id="2147483651" r:id="rId6"/>
    <p:sldLayoutId id="2147483652" r:id="rId7"/>
    <p:sldLayoutId id="2147483659" r:id="rId8"/>
    <p:sldLayoutId id="2147483665" r:id="rId9"/>
    <p:sldLayoutId id="2147483666" r:id="rId10"/>
    <p:sldLayoutId id="2147483653" r:id="rId11"/>
    <p:sldLayoutId id="2147483655" r:id="rId12"/>
    <p:sldLayoutId id="2147483663" r:id="rId13"/>
    <p:sldLayoutId id="2147483660" r:id="rId14"/>
    <p:sldLayoutId id="2147483656" r:id="rId15"/>
    <p:sldLayoutId id="2147483657" r:id="rId16"/>
    <p:sldLayoutId id="2147483658" r:id="rId17"/>
    <p:sldLayoutId id="2147483661" r:id="rId18"/>
    <p:sldLayoutId id="2147483664" r:id="rId19"/>
    <p:sldLayoutId id="2147483668" r:id="rId20"/>
  </p:sldLayoutIdLst>
  <p:hf hdr="0" ftr="0" dt="0"/>
  <p:txStyles>
    <p:title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https://ms-worklab.azureedge.net/files/articles/hybridMeeting/carousel/features/gallery01_tablet.jpg" TargetMode="External"/><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https://spectrum.ieee.org/media-library/on-the-right-a-man-in-a-portl-shirt-and-jeans-stands-on-a-white-photo-backdrop-to-the-left-he-also-appears-in-a-white-portl-box.jpg?id=27637134&amp;width=980" TargetMode="External"/><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https://www.cnet.com/a/img/resize/ef78e0d2e424f7be5855fa5bac5d4339b8158b4f/2020/08/27/a4353ae5-f03c-4ca2-935c-5f6da8eac065/marzipan-island.png?auto=webp&amp;fit=crop&amp;height=614&amp;width=1092" TargetMode="External"/><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https://www.microsoft.com/en-us/research/uploads/prod/2022/03/1400x788_Project_Tokyo_hero_image_still-scaled.jp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321F6-0790-616A-8EAF-18348D79080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9181100-FF79-92DD-2D59-F8730F46A416}"/>
              </a:ext>
            </a:extLst>
          </p:cNvPr>
          <p:cNvSpPr txBox="1"/>
          <p:nvPr/>
        </p:nvSpPr>
        <p:spPr>
          <a:xfrm>
            <a:off x="656092" y="1383207"/>
            <a:ext cx="6372225" cy="1685077"/>
          </a:xfrm>
          <a:prstGeom prst="rect">
            <a:avLst/>
          </a:prstGeom>
          <a:noFill/>
        </p:spPr>
        <p:txBody>
          <a:bodyPr>
            <a:spAutoFit/>
          </a:bodyPr>
          <a:lstStyle/>
          <a:p>
            <a:pPr>
              <a:lnSpc>
                <a:spcPct val="150000"/>
              </a:lnSpc>
              <a:defRPr/>
            </a:pPr>
            <a:r>
              <a:rPr lang="en-GB" sz="3600" b="1" dirty="0">
                <a:solidFill>
                  <a:srgbClr val="F2F2F2"/>
                </a:solidFill>
                <a:latin typeface="+mj-lt"/>
              </a:rPr>
              <a:t>Topic 4: User Behaviour </a:t>
            </a:r>
          </a:p>
          <a:p>
            <a:pPr>
              <a:lnSpc>
                <a:spcPct val="150000"/>
              </a:lnSpc>
              <a:defRPr/>
            </a:pPr>
            <a:r>
              <a:rPr lang="en-GB" sz="3600" b="1" dirty="0">
                <a:solidFill>
                  <a:srgbClr val="F2F2F2"/>
                </a:solidFill>
                <a:latin typeface="+mj-lt"/>
              </a:rPr>
              <a:t>(Part 2)</a:t>
            </a:r>
          </a:p>
        </p:txBody>
      </p:sp>
      <p:sp>
        <p:nvSpPr>
          <p:cNvPr id="6" name="Rectangle 5">
            <a:extLst>
              <a:ext uri="{FF2B5EF4-FFF2-40B4-BE49-F238E27FC236}">
                <a16:creationId xmlns:a16="http://schemas.microsoft.com/office/drawing/2014/main" id="{8DBE485B-F0EC-0DB9-E008-2849E6E25E8D}"/>
              </a:ext>
            </a:extLst>
          </p:cNvPr>
          <p:cNvSpPr>
            <a:spLocks noChangeArrowheads="1"/>
          </p:cNvSpPr>
          <p:nvPr/>
        </p:nvSpPr>
        <p:spPr bwMode="auto">
          <a:xfrm>
            <a:off x="656092" y="3864656"/>
            <a:ext cx="4552012" cy="153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defTabSz="457200" fontAlgn="base">
              <a:spcBef>
                <a:spcPct val="0"/>
              </a:spcBef>
              <a:spcAft>
                <a:spcPct val="0"/>
              </a:spcAft>
              <a:defRPr>
                <a:solidFill>
                  <a:schemeClr val="tx1"/>
                </a:solidFill>
                <a:latin typeface="Open Sans" panose="020B0606030504020204" pitchFamily="34" charset="0"/>
              </a:defRPr>
            </a:lvl6pPr>
            <a:lvl7pPr marL="2971800" indent="-228600" defTabSz="457200" fontAlgn="base">
              <a:spcBef>
                <a:spcPct val="0"/>
              </a:spcBef>
              <a:spcAft>
                <a:spcPct val="0"/>
              </a:spcAft>
              <a:defRPr>
                <a:solidFill>
                  <a:schemeClr val="tx1"/>
                </a:solidFill>
                <a:latin typeface="Open Sans" panose="020B0606030504020204" pitchFamily="34" charset="0"/>
              </a:defRPr>
            </a:lvl7pPr>
            <a:lvl8pPr marL="3429000" indent="-228600" defTabSz="457200" fontAlgn="base">
              <a:spcBef>
                <a:spcPct val="0"/>
              </a:spcBef>
              <a:spcAft>
                <a:spcPct val="0"/>
              </a:spcAft>
              <a:defRPr>
                <a:solidFill>
                  <a:schemeClr val="tx1"/>
                </a:solidFill>
                <a:latin typeface="Open Sans" panose="020B0606030504020204" pitchFamily="34" charset="0"/>
              </a:defRPr>
            </a:lvl8pPr>
            <a:lvl9pPr marL="3886200" indent="-228600" defTabSz="457200" fontAlgn="base">
              <a:spcBef>
                <a:spcPct val="0"/>
              </a:spcBef>
              <a:spcAft>
                <a:spcPct val="0"/>
              </a:spcAft>
              <a:defRPr>
                <a:solidFill>
                  <a:schemeClr val="tx1"/>
                </a:solidFill>
                <a:latin typeface="Open Sans" panose="020B0606030504020204" pitchFamily="34" charset="0"/>
              </a:defRPr>
            </a:lvl9pPr>
          </a:lstStyle>
          <a:p>
            <a:pPr>
              <a:lnSpc>
                <a:spcPct val="150000"/>
              </a:lnSpc>
            </a:pPr>
            <a:r>
              <a:rPr lang="en-GB" sz="1600" b="1" dirty="0">
                <a:solidFill>
                  <a:schemeClr val="bg2"/>
                </a:solidFill>
              </a:rPr>
              <a:t>SECV2113 Human-Computer Interaction</a:t>
            </a:r>
          </a:p>
          <a:p>
            <a:pPr>
              <a:lnSpc>
                <a:spcPct val="150000"/>
              </a:lnSpc>
            </a:pPr>
            <a:endParaRPr lang="en-GB" sz="1600" b="1" dirty="0">
              <a:solidFill>
                <a:schemeClr val="bg2"/>
              </a:solidFill>
            </a:endParaRPr>
          </a:p>
          <a:p>
            <a:pPr>
              <a:lnSpc>
                <a:spcPct val="150000"/>
              </a:lnSpc>
            </a:pPr>
            <a:r>
              <a:rPr lang="en-GB" sz="1600" b="1" dirty="0">
                <a:solidFill>
                  <a:schemeClr val="bg2"/>
                </a:solidFill>
              </a:rPr>
              <a:t>Faculty of Computing</a:t>
            </a:r>
          </a:p>
          <a:p>
            <a:pPr>
              <a:lnSpc>
                <a:spcPct val="150000"/>
              </a:lnSpc>
            </a:pPr>
            <a:r>
              <a:rPr lang="en-GB" sz="1600" b="1" dirty="0" err="1">
                <a:solidFill>
                  <a:schemeClr val="bg2"/>
                </a:solidFill>
              </a:rPr>
              <a:t>Universiti</a:t>
            </a:r>
            <a:r>
              <a:rPr lang="en-GB" sz="1600" b="1" dirty="0">
                <a:solidFill>
                  <a:schemeClr val="bg2"/>
                </a:solidFill>
              </a:rPr>
              <a:t> </a:t>
            </a:r>
            <a:r>
              <a:rPr lang="en-GB" sz="1600" b="1" dirty="0" err="1">
                <a:solidFill>
                  <a:schemeClr val="bg2"/>
                </a:solidFill>
              </a:rPr>
              <a:t>Teknologi</a:t>
            </a:r>
            <a:r>
              <a:rPr lang="en-GB" sz="1600" b="1" dirty="0">
                <a:solidFill>
                  <a:schemeClr val="bg2"/>
                </a:solidFill>
              </a:rPr>
              <a:t> Malaysia</a:t>
            </a:r>
          </a:p>
        </p:txBody>
      </p:sp>
      <p:sp>
        <p:nvSpPr>
          <p:cNvPr id="2" name="Slide Number Placeholder 1">
            <a:extLst>
              <a:ext uri="{FF2B5EF4-FFF2-40B4-BE49-F238E27FC236}">
                <a16:creationId xmlns:a16="http://schemas.microsoft.com/office/drawing/2014/main" id="{341CED56-1665-8124-A721-BB53B4632B43}"/>
              </a:ext>
            </a:extLst>
          </p:cNvPr>
          <p:cNvSpPr>
            <a:spLocks noGrp="1"/>
          </p:cNvSpPr>
          <p:nvPr>
            <p:ph type="sldNum" sz="quarter" idx="11"/>
          </p:nvPr>
        </p:nvSpPr>
        <p:spPr/>
        <p:txBody>
          <a:bodyPr/>
          <a:lstStyle/>
          <a:p>
            <a:fld id="{7737D3DD-0AB3-4F16-99FA-6262B2B4036D}" type="slidenum">
              <a:rPr lang="en-GB" smtClean="0"/>
              <a:t>1</a:t>
            </a:fld>
            <a:endParaRPr lang="en-GB" dirty="0"/>
          </a:p>
        </p:txBody>
      </p:sp>
      <p:sp>
        <p:nvSpPr>
          <p:cNvPr id="3" name="TextBox 2">
            <a:extLst>
              <a:ext uri="{FF2B5EF4-FFF2-40B4-BE49-F238E27FC236}">
                <a16:creationId xmlns:a16="http://schemas.microsoft.com/office/drawing/2014/main" id="{FC3EA043-E2A8-1870-AFB9-F67A4D0D470E}"/>
              </a:ext>
            </a:extLst>
          </p:cNvPr>
          <p:cNvSpPr txBox="1"/>
          <p:nvPr/>
        </p:nvSpPr>
        <p:spPr>
          <a:xfrm>
            <a:off x="7186692" y="1782972"/>
            <a:ext cx="4473418" cy="1661993"/>
          </a:xfrm>
          <a:prstGeom prst="rect">
            <a:avLst/>
          </a:prstGeom>
          <a:noFill/>
        </p:spPr>
        <p:txBody>
          <a:bodyPr wrap="square" rtlCol="0">
            <a:spAutoFit/>
          </a:bodyPr>
          <a:lstStyle/>
          <a:p>
            <a:pPr algn="ctr"/>
            <a:r>
              <a:rPr lang="en-GB" sz="5400" b="1" kern="0" dirty="0">
                <a:solidFill>
                  <a:schemeClr val="tx1">
                    <a:lumMod val="85000"/>
                    <a:lumOff val="15000"/>
                  </a:schemeClr>
                </a:solidFill>
                <a:latin typeface="+mj-lt"/>
              </a:rPr>
              <a:t>SOCIAL</a:t>
            </a:r>
          </a:p>
          <a:p>
            <a:pPr algn="ctr"/>
            <a:r>
              <a:rPr lang="en-GB" sz="4800" b="1" kern="0" dirty="0">
                <a:solidFill>
                  <a:srgbClr val="C04C4C"/>
                </a:solidFill>
                <a:latin typeface="+mj-lt"/>
              </a:rPr>
              <a:t>INTERACTION</a:t>
            </a:r>
          </a:p>
        </p:txBody>
      </p:sp>
    </p:spTree>
    <p:extLst>
      <p:ext uri="{BB962C8B-B14F-4D97-AF65-F5344CB8AC3E}">
        <p14:creationId xmlns:p14="http://schemas.microsoft.com/office/powerpoint/2010/main" val="225162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956E5-445C-42EE-2A3C-E34269E26BA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4599C03-E802-885D-04EC-A399B6D81DC4}"/>
              </a:ext>
            </a:extLst>
          </p:cNvPr>
          <p:cNvSpPr txBox="1"/>
          <p:nvPr/>
        </p:nvSpPr>
        <p:spPr>
          <a:xfrm>
            <a:off x="1390336" y="473741"/>
            <a:ext cx="9400159"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More Conversational Rules</a:t>
            </a:r>
          </a:p>
        </p:txBody>
      </p:sp>
      <p:sp>
        <p:nvSpPr>
          <p:cNvPr id="24" name="Rectangle 23">
            <a:extLst>
              <a:ext uri="{FF2B5EF4-FFF2-40B4-BE49-F238E27FC236}">
                <a16:creationId xmlns:a16="http://schemas.microsoft.com/office/drawing/2014/main" id="{65E5CA41-55D8-BC91-19BD-87C7FBC5C78C}"/>
              </a:ext>
            </a:extLst>
          </p:cNvPr>
          <p:cNvSpPr/>
          <p:nvPr/>
        </p:nvSpPr>
        <p:spPr>
          <a:xfrm>
            <a:off x="1736892" y="1243182"/>
            <a:ext cx="8707045" cy="4485843"/>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Turn-taking used to coordinate conversation</a:t>
            </a:r>
          </a:p>
          <a:p>
            <a:pPr lvl="5" algn="just">
              <a:lnSpc>
                <a:spcPct val="150000"/>
              </a:lnSpc>
            </a:pPr>
            <a:r>
              <a:rPr lang="en-US" sz="1400" dirty="0">
                <a:solidFill>
                  <a:schemeClr val="tx1">
                    <a:lumMod val="65000"/>
                    <a:lumOff val="35000"/>
                  </a:schemeClr>
                </a:solidFill>
              </a:rPr>
              <a:t>A: Shall we meet at 8:00?</a:t>
            </a:r>
          </a:p>
          <a:p>
            <a:pPr lvl="5" algn="just">
              <a:lnSpc>
                <a:spcPct val="150000"/>
              </a:lnSpc>
            </a:pPr>
            <a:r>
              <a:rPr lang="en-US" sz="1400" dirty="0">
                <a:solidFill>
                  <a:schemeClr val="tx1">
                    <a:lumMod val="65000"/>
                    <a:lumOff val="35000"/>
                  </a:schemeClr>
                </a:solidFill>
              </a:rPr>
              <a:t>B: Um, can we meet a bit later?</a:t>
            </a:r>
          </a:p>
          <a:p>
            <a:pPr lvl="5" algn="just">
              <a:lnSpc>
                <a:spcPct val="150000"/>
              </a:lnSpc>
            </a:pPr>
            <a:endParaRPr lang="en-US" sz="1400" dirty="0">
              <a:solidFill>
                <a:schemeClr val="tx1">
                  <a:lumMod val="65000"/>
                  <a:lumOff val="35000"/>
                </a:schemeClr>
              </a:solidFill>
            </a:endParaRPr>
          </a:p>
          <a:p>
            <a:pPr lvl="5" algn="just">
              <a:lnSpc>
                <a:spcPct val="150000"/>
              </a:lnSpc>
            </a:pPr>
            <a:r>
              <a:rPr lang="en-US" sz="1400" dirty="0">
                <a:solidFill>
                  <a:schemeClr val="tx1">
                    <a:lumMod val="65000"/>
                    <a:lumOff val="35000"/>
                  </a:schemeClr>
                </a:solidFill>
              </a:rPr>
              <a:t>A: Shall we meet at 8:00?</a:t>
            </a:r>
          </a:p>
          <a:p>
            <a:pPr lvl="5" algn="just">
              <a:lnSpc>
                <a:spcPct val="150000"/>
              </a:lnSpc>
            </a:pPr>
            <a:r>
              <a:rPr lang="en-US" sz="1400" dirty="0">
                <a:solidFill>
                  <a:schemeClr val="tx1">
                    <a:lumMod val="65000"/>
                    <a:lumOff val="35000"/>
                  </a:schemeClr>
                </a:solidFill>
              </a:rPr>
              <a:t>B: Wow, look at him?</a:t>
            </a:r>
          </a:p>
          <a:p>
            <a:pPr lvl="5" algn="just">
              <a:lnSpc>
                <a:spcPct val="150000"/>
              </a:lnSpc>
            </a:pPr>
            <a:endParaRPr lang="en-US" sz="1400" dirty="0">
              <a:solidFill>
                <a:schemeClr val="tx1">
                  <a:lumMod val="65000"/>
                  <a:lumOff val="35000"/>
                </a:schemeClr>
              </a:solidFill>
            </a:endParaRPr>
          </a:p>
          <a:p>
            <a:pPr lvl="5" algn="just">
              <a:lnSpc>
                <a:spcPct val="150000"/>
              </a:lnSpc>
            </a:pPr>
            <a:r>
              <a:rPr lang="en-US" sz="1400" dirty="0">
                <a:solidFill>
                  <a:schemeClr val="tx1">
                    <a:lumMod val="65000"/>
                    <a:lumOff val="35000"/>
                  </a:schemeClr>
                </a:solidFill>
              </a:rPr>
              <a:t>A: Yes what a funny hairdo!</a:t>
            </a:r>
          </a:p>
          <a:p>
            <a:pPr lvl="5" algn="just">
              <a:lnSpc>
                <a:spcPct val="150000"/>
              </a:lnSpc>
            </a:pPr>
            <a:r>
              <a:rPr lang="en-US" sz="1400" dirty="0">
                <a:solidFill>
                  <a:schemeClr val="tx1">
                    <a:lumMod val="65000"/>
                    <a:lumOff val="35000"/>
                  </a:schemeClr>
                </a:solidFill>
              </a:rPr>
              <a:t>B: Um, can we meet a bit later?</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Back channeling to signal to continue and following</a:t>
            </a:r>
          </a:p>
          <a:p>
            <a:pPr lvl="5" algn="just">
              <a:lnSpc>
                <a:spcPct val="150000"/>
              </a:lnSpc>
            </a:pPr>
            <a:r>
              <a:rPr lang="en-US" sz="2000" dirty="0">
                <a:solidFill>
                  <a:schemeClr val="tx1">
                    <a:lumMod val="65000"/>
                    <a:lumOff val="35000"/>
                  </a:schemeClr>
                </a:solidFill>
              </a:rPr>
              <a:t>Uh-uh, umm, ahh </a:t>
            </a:r>
          </a:p>
        </p:txBody>
      </p:sp>
      <p:sp>
        <p:nvSpPr>
          <p:cNvPr id="4" name="Slide Number Placeholder 1">
            <a:extLst>
              <a:ext uri="{FF2B5EF4-FFF2-40B4-BE49-F238E27FC236}">
                <a16:creationId xmlns:a16="http://schemas.microsoft.com/office/drawing/2014/main" id="{0D6F4C2E-19D4-F5B7-AD4C-42E45EAC2F13}"/>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10</a:t>
            </a:fld>
            <a:endParaRPr lang="en-MY" dirty="0"/>
          </a:p>
        </p:txBody>
      </p:sp>
      <p:sp>
        <p:nvSpPr>
          <p:cNvPr id="2" name="Google Shape;153;p6">
            <a:extLst>
              <a:ext uri="{FF2B5EF4-FFF2-40B4-BE49-F238E27FC236}">
                <a16:creationId xmlns:a16="http://schemas.microsoft.com/office/drawing/2014/main" id="{0269B2ED-8AF2-A02F-CA64-4562CFFE408E}"/>
              </a:ext>
            </a:extLst>
          </p:cNvPr>
          <p:cNvSpPr/>
          <p:nvPr/>
        </p:nvSpPr>
        <p:spPr>
          <a:xfrm>
            <a:off x="7462016" y="2762203"/>
            <a:ext cx="381000" cy="14478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 name="Google Shape;154;p6">
            <a:extLst>
              <a:ext uri="{FF2B5EF4-FFF2-40B4-BE49-F238E27FC236}">
                <a16:creationId xmlns:a16="http://schemas.microsoft.com/office/drawing/2014/main" id="{EE4262F7-2A10-A7B6-6034-9B6892307386}"/>
              </a:ext>
            </a:extLst>
          </p:cNvPr>
          <p:cNvSpPr txBox="1"/>
          <p:nvPr/>
        </p:nvSpPr>
        <p:spPr>
          <a:xfrm>
            <a:off x="8016581" y="3162958"/>
            <a:ext cx="159248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chemeClr val="dk1"/>
                </a:solidFill>
                <a:latin typeface="Calibri"/>
                <a:ea typeface="Calibri"/>
                <a:cs typeface="Calibri"/>
                <a:sym typeface="Calibri"/>
              </a:rPr>
              <a:t>Gets embedded</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25354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E1791-660A-DEAC-9DE8-114D3B3F4E4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5D268F4-BEDF-D5CC-9A0B-DAC4EF1C8ACA}"/>
              </a:ext>
            </a:extLst>
          </p:cNvPr>
          <p:cNvSpPr txBox="1"/>
          <p:nvPr/>
        </p:nvSpPr>
        <p:spPr>
          <a:xfrm>
            <a:off x="1390335" y="489783"/>
            <a:ext cx="9400159"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Further Conversational Rules</a:t>
            </a:r>
          </a:p>
        </p:txBody>
      </p:sp>
      <p:sp>
        <p:nvSpPr>
          <p:cNvPr id="24" name="Rectangle 23">
            <a:extLst>
              <a:ext uri="{FF2B5EF4-FFF2-40B4-BE49-F238E27FC236}">
                <a16:creationId xmlns:a16="http://schemas.microsoft.com/office/drawing/2014/main" id="{194DC098-F118-20BD-3476-8B14ACC203E7}"/>
              </a:ext>
            </a:extLst>
          </p:cNvPr>
          <p:cNvSpPr/>
          <p:nvPr/>
        </p:nvSpPr>
        <p:spPr>
          <a:xfrm>
            <a:off x="1035384" y="1786242"/>
            <a:ext cx="10110060"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Farewell rituals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Bye then, see you, yeah bye, see you later….</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Implicit and explicit cues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For instance, looking at watch or fidgeting with coat and bags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Explicitly saying, “Oh dear, look at the time, I must go, I’m running late…”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56834217-147E-554C-3C0F-80DE21D9C2D1}"/>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11</a:t>
            </a:fld>
            <a:endParaRPr lang="en-MY" dirty="0"/>
          </a:p>
        </p:txBody>
      </p:sp>
    </p:spTree>
    <p:extLst>
      <p:ext uri="{BB962C8B-B14F-4D97-AF65-F5344CB8AC3E}">
        <p14:creationId xmlns:p14="http://schemas.microsoft.com/office/powerpoint/2010/main" val="1108331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D63C8-15A7-1237-52A2-0763A3A02734}"/>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62B907E-F58C-8F90-9381-1616809C71FA}"/>
              </a:ext>
            </a:extLst>
          </p:cNvPr>
          <p:cNvSpPr txBox="1"/>
          <p:nvPr/>
        </p:nvSpPr>
        <p:spPr>
          <a:xfrm>
            <a:off x="1390335" y="489783"/>
            <a:ext cx="9400159"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Breakdowns in Conversation</a:t>
            </a:r>
          </a:p>
        </p:txBody>
      </p:sp>
      <p:sp>
        <p:nvSpPr>
          <p:cNvPr id="24" name="Rectangle 23">
            <a:extLst>
              <a:ext uri="{FF2B5EF4-FFF2-40B4-BE49-F238E27FC236}">
                <a16:creationId xmlns:a16="http://schemas.microsoft.com/office/drawing/2014/main" id="{510678DD-91B6-3025-084E-3BB5593AB7BA}"/>
              </a:ext>
            </a:extLst>
          </p:cNvPr>
          <p:cNvSpPr/>
          <p:nvPr/>
        </p:nvSpPr>
        <p:spPr>
          <a:xfrm>
            <a:off x="1035384" y="1741700"/>
            <a:ext cx="10110060"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When someone says something that is misunderstood:</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Speaker will repeat with emphasis:</a:t>
            </a:r>
          </a:p>
          <a:p>
            <a:pPr lvl="4" algn="just">
              <a:lnSpc>
                <a:spcPct val="150000"/>
              </a:lnSpc>
            </a:pPr>
            <a:r>
              <a:rPr lang="en-US" sz="2000" dirty="0">
                <a:solidFill>
                  <a:schemeClr val="tx1">
                    <a:lumMod val="65000"/>
                    <a:lumOff val="35000"/>
                  </a:schemeClr>
                </a:solidFill>
              </a:rPr>
              <a:t>A: “This one?”</a:t>
            </a:r>
          </a:p>
          <a:p>
            <a:pPr lvl="4" algn="just">
              <a:lnSpc>
                <a:spcPct val="150000"/>
              </a:lnSpc>
            </a:pPr>
            <a:r>
              <a:rPr lang="en-US" sz="2000" dirty="0">
                <a:solidFill>
                  <a:schemeClr val="tx1">
                    <a:lumMod val="65000"/>
                    <a:lumOff val="35000"/>
                  </a:schemeClr>
                </a:solidFill>
              </a:rPr>
              <a:t>B: “No, I meant that one!”</a:t>
            </a:r>
          </a:p>
          <a:p>
            <a:pPr algn="just">
              <a:lnSpc>
                <a:spcPct val="150000"/>
              </a:lnSpc>
            </a:pPr>
            <a:endParaRPr lang="en-US" sz="2000" dirty="0">
              <a:solidFill>
                <a:schemeClr val="tx1">
                  <a:lumMod val="65000"/>
                  <a:lumOff val="35000"/>
                </a:schemeClr>
              </a:solidFill>
            </a:endParaRP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Also use tokens:</a:t>
            </a:r>
          </a:p>
          <a:p>
            <a:pPr lvl="4" algn="just">
              <a:lnSpc>
                <a:spcPct val="150000"/>
              </a:lnSpc>
            </a:pPr>
            <a:r>
              <a:rPr lang="en-US" sz="2000" dirty="0">
                <a:solidFill>
                  <a:schemeClr val="tx1">
                    <a:lumMod val="65000"/>
                    <a:lumOff val="35000"/>
                  </a:schemeClr>
                </a:solidFill>
              </a:rPr>
              <a:t>Eh? Quoi? Huh? What?</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77DA01E1-2DB6-C407-51E5-FFC36923228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12</a:t>
            </a:fld>
            <a:endParaRPr lang="en-MY" dirty="0"/>
          </a:p>
        </p:txBody>
      </p:sp>
    </p:spTree>
    <p:extLst>
      <p:ext uri="{BB962C8B-B14F-4D97-AF65-F5344CB8AC3E}">
        <p14:creationId xmlns:p14="http://schemas.microsoft.com/office/powerpoint/2010/main" val="729729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9B6DD-6536-D313-A1D2-6840A8F39A9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B1A479A-111E-6114-0476-505C5CFC04BB}"/>
              </a:ext>
            </a:extLst>
          </p:cNvPr>
          <p:cNvSpPr txBox="1"/>
          <p:nvPr/>
        </p:nvSpPr>
        <p:spPr>
          <a:xfrm>
            <a:off x="1390335" y="489783"/>
            <a:ext cx="9400159"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What happens in online conversations?</a:t>
            </a:r>
          </a:p>
        </p:txBody>
      </p:sp>
      <p:sp>
        <p:nvSpPr>
          <p:cNvPr id="24" name="Rectangle 23">
            <a:extLst>
              <a:ext uri="{FF2B5EF4-FFF2-40B4-BE49-F238E27FC236}">
                <a16:creationId xmlns:a16="http://schemas.microsoft.com/office/drawing/2014/main" id="{76E10B52-14EE-EDBA-C402-8719AF369D79}"/>
              </a:ext>
            </a:extLst>
          </p:cNvPr>
          <p:cNvSpPr/>
          <p:nvPr/>
        </p:nvSpPr>
        <p:spPr>
          <a:xfrm>
            <a:off x="1035384" y="2335258"/>
            <a:ext cx="10110060"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Do the same conversational rules apply?</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Are there different kinds of breakdowns?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How do people repair them for:</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Email?</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Instant messaging?</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Texting?</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Skype or other videoconferencing software?</a:t>
            </a:r>
          </a:p>
        </p:txBody>
      </p:sp>
      <p:sp>
        <p:nvSpPr>
          <p:cNvPr id="4" name="Slide Number Placeholder 1">
            <a:extLst>
              <a:ext uri="{FF2B5EF4-FFF2-40B4-BE49-F238E27FC236}">
                <a16:creationId xmlns:a16="http://schemas.microsoft.com/office/drawing/2014/main" id="{EB84A5DC-2A56-8CB3-C2DD-37B428866614}"/>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13</a:t>
            </a:fld>
            <a:endParaRPr lang="en-MY" dirty="0"/>
          </a:p>
        </p:txBody>
      </p:sp>
    </p:spTree>
    <p:extLst>
      <p:ext uri="{BB962C8B-B14F-4D97-AF65-F5344CB8AC3E}">
        <p14:creationId xmlns:p14="http://schemas.microsoft.com/office/powerpoint/2010/main" val="2120738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954CB-7897-B33D-3CCD-A2F6FD5CA89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F76AB462-5137-AD89-FAA1-A64E7EF43835}"/>
              </a:ext>
            </a:extLst>
          </p:cNvPr>
          <p:cNvSpPr txBox="1"/>
          <p:nvPr/>
        </p:nvSpPr>
        <p:spPr>
          <a:xfrm>
            <a:off x="1122718" y="500188"/>
            <a:ext cx="993539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New Social Rules during COVID-19</a:t>
            </a:r>
          </a:p>
        </p:txBody>
      </p:sp>
      <p:sp>
        <p:nvSpPr>
          <p:cNvPr id="24" name="Rectangle 23">
            <a:extLst>
              <a:ext uri="{FF2B5EF4-FFF2-40B4-BE49-F238E27FC236}">
                <a16:creationId xmlns:a16="http://schemas.microsoft.com/office/drawing/2014/main" id="{A46E6C9B-0688-910A-881F-2A2A40C9CC06}"/>
              </a:ext>
            </a:extLst>
          </p:cNvPr>
          <p:cNvSpPr/>
          <p:nvPr/>
        </p:nvSpPr>
        <p:spPr>
          <a:xfrm>
            <a:off x="1035383" y="1757742"/>
            <a:ext cx="10110060"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For how to behave and interact with others when communicating via video conferencing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Muting yourself when not talking</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Raising a yellow hand when wanting to speak</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Other emoji reactions became commonly used to signify various forms of praise, emotions and non-verbal feedback, e.g.</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clicking on the red heart and party hat icons that momentarily appear in someone’s window and then disappear after 10 seconds</a:t>
            </a:r>
          </a:p>
        </p:txBody>
      </p:sp>
      <p:sp>
        <p:nvSpPr>
          <p:cNvPr id="4" name="Slide Number Placeholder 1">
            <a:extLst>
              <a:ext uri="{FF2B5EF4-FFF2-40B4-BE49-F238E27FC236}">
                <a16:creationId xmlns:a16="http://schemas.microsoft.com/office/drawing/2014/main" id="{8C0C11A3-0ED1-176B-E7C3-99602A14848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14</a:t>
            </a:fld>
            <a:endParaRPr lang="en-MY" dirty="0"/>
          </a:p>
        </p:txBody>
      </p:sp>
    </p:spTree>
    <p:extLst>
      <p:ext uri="{BB962C8B-B14F-4D97-AF65-F5344CB8AC3E}">
        <p14:creationId xmlns:p14="http://schemas.microsoft.com/office/powerpoint/2010/main" val="2988576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077AE-2F94-4591-0C9B-04002C045FB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C504E48-7181-262A-D69E-1AAF0201CBDE}"/>
              </a:ext>
            </a:extLst>
          </p:cNvPr>
          <p:cNvSpPr txBox="1"/>
          <p:nvPr/>
        </p:nvSpPr>
        <p:spPr>
          <a:xfrm>
            <a:off x="1122718" y="500188"/>
            <a:ext cx="9935391"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Online Collaboration and Communication</a:t>
            </a:r>
          </a:p>
        </p:txBody>
      </p:sp>
      <p:sp>
        <p:nvSpPr>
          <p:cNvPr id="24" name="Rectangle 23">
            <a:extLst>
              <a:ext uri="{FF2B5EF4-FFF2-40B4-BE49-F238E27FC236}">
                <a16:creationId xmlns:a16="http://schemas.microsoft.com/office/drawing/2014/main" id="{CEE2B860-8C77-D5BA-26A9-F5ADF85C5E2C}"/>
              </a:ext>
            </a:extLst>
          </p:cNvPr>
          <p:cNvSpPr/>
          <p:nvPr/>
        </p:nvSpPr>
        <p:spPr>
          <a:xfrm>
            <a:off x="1035383" y="2287131"/>
            <a:ext cx="10110060"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Much research on how to support conversations when people are remote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Many applications have been developed</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email, videoconferencing, instant messaging, chatrooms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To what extent do they mimic or move beyond existing ways of conversing?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0043E6DF-FFC4-BE7B-FB03-1FB732C4D9E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15</a:t>
            </a:fld>
            <a:endParaRPr lang="en-MY" dirty="0"/>
          </a:p>
        </p:txBody>
      </p:sp>
    </p:spTree>
    <p:extLst>
      <p:ext uri="{BB962C8B-B14F-4D97-AF65-F5344CB8AC3E}">
        <p14:creationId xmlns:p14="http://schemas.microsoft.com/office/powerpoint/2010/main" val="2500038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6DBE6-4991-2D44-AA50-76AABA1D754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4931AA23-8A09-BAA1-5D21-49E51AAB025D}"/>
              </a:ext>
            </a:extLst>
          </p:cNvPr>
          <p:cNvSpPr txBox="1"/>
          <p:nvPr/>
        </p:nvSpPr>
        <p:spPr>
          <a:xfrm>
            <a:off x="1122718" y="500188"/>
            <a:ext cx="993539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Talking with Chatbots</a:t>
            </a:r>
          </a:p>
        </p:txBody>
      </p:sp>
      <p:sp>
        <p:nvSpPr>
          <p:cNvPr id="24" name="Rectangle 23">
            <a:extLst>
              <a:ext uri="{FF2B5EF4-FFF2-40B4-BE49-F238E27FC236}">
                <a16:creationId xmlns:a16="http://schemas.microsoft.com/office/drawing/2014/main" id="{E7E8546E-F85D-82B5-6791-85C497C8F217}"/>
              </a:ext>
            </a:extLst>
          </p:cNvPr>
          <p:cNvSpPr/>
          <p:nvPr/>
        </p:nvSpPr>
        <p:spPr>
          <a:xfrm>
            <a:off x="1035383" y="1757742"/>
            <a:ext cx="5301249"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Conversational User Interfaces, such as chatbots, are more sophisticated in how they emulate turn-taking in conversations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e.g. </a:t>
            </a:r>
            <a:r>
              <a:rPr lang="en-US" sz="2000" dirty="0" err="1">
                <a:solidFill>
                  <a:schemeClr val="tx1">
                    <a:lumMod val="65000"/>
                    <a:lumOff val="35000"/>
                  </a:schemeClr>
                </a:solidFill>
              </a:rPr>
              <a:t>Kuki.ai</a:t>
            </a: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Recent developments in AI are changing how we converse and interact with AI </a:t>
            </a:r>
          </a:p>
          <a:p>
            <a:pPr marL="800100" lvl="1" indent="-342900" algn="just">
              <a:lnSpc>
                <a:spcPct val="150000"/>
              </a:lnSpc>
              <a:buFont typeface="Arial" panose="020B0604020202020204" pitchFamily="34" charset="0"/>
              <a:buChar char="•"/>
            </a:pPr>
            <a:r>
              <a:rPr lang="en-US" sz="2000" dirty="0" err="1">
                <a:solidFill>
                  <a:schemeClr val="tx1">
                    <a:lumMod val="65000"/>
                    <a:lumOff val="35000"/>
                  </a:schemeClr>
                </a:solidFill>
              </a:rPr>
              <a:t>e.g</a:t>
            </a:r>
            <a:r>
              <a:rPr lang="en-US" sz="2000" dirty="0">
                <a:solidFill>
                  <a:schemeClr val="tx1">
                    <a:lumMod val="65000"/>
                    <a:lumOff val="35000"/>
                  </a:schemeClr>
                </a:solidFill>
              </a:rPr>
              <a:t>, </a:t>
            </a:r>
            <a:r>
              <a:rPr lang="en-US" sz="2000" dirty="0" err="1">
                <a:solidFill>
                  <a:schemeClr val="tx1">
                    <a:lumMod val="65000"/>
                    <a:lumOff val="35000"/>
                  </a:schemeClr>
                </a:solidFill>
              </a:rPr>
              <a:t>ChatGTP</a:t>
            </a: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ABDF5E6F-4BB9-6902-63A4-7B2CFADF1F3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16</a:t>
            </a:fld>
            <a:endParaRPr lang="en-MY" dirty="0"/>
          </a:p>
        </p:txBody>
      </p:sp>
      <p:pic>
        <p:nvPicPr>
          <p:cNvPr id="6" name="Picture 5" descr="A screenshot of a chat&#10;&#10;AI-generated content may be incorrect.">
            <a:extLst>
              <a:ext uri="{FF2B5EF4-FFF2-40B4-BE49-F238E27FC236}">
                <a16:creationId xmlns:a16="http://schemas.microsoft.com/office/drawing/2014/main" id="{8E7DE18D-DAB4-561F-4359-BD1775E39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988" y="1269629"/>
            <a:ext cx="4557848" cy="5374605"/>
          </a:xfrm>
          <a:prstGeom prst="rect">
            <a:avLst/>
          </a:prstGeom>
        </p:spPr>
      </p:pic>
    </p:spTree>
    <p:extLst>
      <p:ext uri="{BB962C8B-B14F-4D97-AF65-F5344CB8AC3E}">
        <p14:creationId xmlns:p14="http://schemas.microsoft.com/office/powerpoint/2010/main" val="4286894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C8DA7-3645-0F7D-5E30-25A86A7E43E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40BF297-69B0-5FCE-C223-5A78FF74F4FF}"/>
              </a:ext>
            </a:extLst>
          </p:cNvPr>
          <p:cNvSpPr txBox="1"/>
          <p:nvPr/>
        </p:nvSpPr>
        <p:spPr>
          <a:xfrm>
            <a:off x="1122718" y="500188"/>
            <a:ext cx="9935391"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Dilemma: Is it OK to talk with a dead person using a chatbot?</a:t>
            </a:r>
          </a:p>
        </p:txBody>
      </p:sp>
      <p:sp>
        <p:nvSpPr>
          <p:cNvPr id="24" name="Rectangle 23">
            <a:extLst>
              <a:ext uri="{FF2B5EF4-FFF2-40B4-BE49-F238E27FC236}">
                <a16:creationId xmlns:a16="http://schemas.microsoft.com/office/drawing/2014/main" id="{920B0DD7-1ED9-4497-8D94-C74D8B4F0DA5}"/>
              </a:ext>
            </a:extLst>
          </p:cNvPr>
          <p:cNvSpPr/>
          <p:nvPr/>
        </p:nvSpPr>
        <p:spPr>
          <a:xfrm>
            <a:off x="1035383" y="2335258"/>
            <a:ext cx="10110060"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Eugenia </a:t>
            </a:r>
            <a:r>
              <a:rPr lang="en-US" sz="2000" dirty="0" err="1">
                <a:solidFill>
                  <a:schemeClr val="tx1">
                    <a:lumMod val="65000"/>
                    <a:lumOff val="35000"/>
                  </a:schemeClr>
                </a:solidFill>
              </a:rPr>
              <a:t>Kuyda</a:t>
            </a:r>
            <a:r>
              <a:rPr lang="en-US" sz="2000" dirty="0">
                <a:solidFill>
                  <a:schemeClr val="tx1">
                    <a:lumMod val="65000"/>
                    <a:lumOff val="35000"/>
                  </a:schemeClr>
                </a:solidFill>
              </a:rPr>
              <a:t> lost a close friend in a car accident who was only in his 20s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She took all his texts sent over the course of his life and made a chatbot using them</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Chatbot responds to text messages so that Eugenia can talk to her friend as if he was alive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Is this a creepy or comforting way to deal with grief?</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Is it respectful of the dead person?</a:t>
            </a:r>
          </a:p>
        </p:txBody>
      </p:sp>
      <p:sp>
        <p:nvSpPr>
          <p:cNvPr id="4" name="Slide Number Placeholder 1">
            <a:extLst>
              <a:ext uri="{FF2B5EF4-FFF2-40B4-BE49-F238E27FC236}">
                <a16:creationId xmlns:a16="http://schemas.microsoft.com/office/drawing/2014/main" id="{D060B84C-DF0D-6963-89CE-24CFB49AEA5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17</a:t>
            </a:fld>
            <a:endParaRPr lang="en-MY" dirty="0"/>
          </a:p>
        </p:txBody>
      </p:sp>
    </p:spTree>
    <p:extLst>
      <p:ext uri="{BB962C8B-B14F-4D97-AF65-F5344CB8AC3E}">
        <p14:creationId xmlns:p14="http://schemas.microsoft.com/office/powerpoint/2010/main" val="58728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FF75F-F902-DB65-66E1-89A56125CE8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A2520AB-7329-0909-9A66-F286A58AC169}"/>
              </a:ext>
            </a:extLst>
          </p:cNvPr>
          <p:cNvSpPr txBox="1"/>
          <p:nvPr/>
        </p:nvSpPr>
        <p:spPr>
          <a:xfrm>
            <a:off x="7186692" y="1782972"/>
            <a:ext cx="4473418" cy="1877437"/>
          </a:xfrm>
          <a:prstGeom prst="rect">
            <a:avLst/>
          </a:prstGeom>
          <a:noFill/>
        </p:spPr>
        <p:txBody>
          <a:bodyPr wrap="square" rtlCol="0">
            <a:spAutoFit/>
          </a:bodyPr>
          <a:lstStyle/>
          <a:p>
            <a:pPr algn="ctr"/>
            <a:r>
              <a:rPr lang="en-US" sz="4400" b="1" kern="0" dirty="0">
                <a:solidFill>
                  <a:schemeClr val="tx1">
                    <a:lumMod val="85000"/>
                    <a:lumOff val="15000"/>
                  </a:schemeClr>
                </a:solidFill>
                <a:latin typeface="+mj-lt"/>
              </a:rPr>
              <a:t>REMOTE</a:t>
            </a:r>
          </a:p>
          <a:p>
            <a:pPr algn="ctr"/>
            <a:r>
              <a:rPr lang="en-US" sz="3600" b="1" kern="0" dirty="0">
                <a:latin typeface="+mj-lt"/>
              </a:rPr>
              <a:t>COLLABORATION &amp;</a:t>
            </a:r>
          </a:p>
          <a:p>
            <a:pPr algn="ctr"/>
            <a:r>
              <a:rPr lang="en-US" sz="3600" b="1" kern="0" dirty="0">
                <a:solidFill>
                  <a:srgbClr val="C04C4C"/>
                </a:solidFill>
                <a:latin typeface="+mj-lt"/>
              </a:rPr>
              <a:t>COMMUNICATION</a:t>
            </a:r>
          </a:p>
        </p:txBody>
      </p:sp>
      <p:sp>
        <p:nvSpPr>
          <p:cNvPr id="2" name="Slide Number Placeholder 1">
            <a:extLst>
              <a:ext uri="{FF2B5EF4-FFF2-40B4-BE49-F238E27FC236}">
                <a16:creationId xmlns:a16="http://schemas.microsoft.com/office/drawing/2014/main" id="{3879E562-1F17-3BA4-6B06-619E3E21493B}"/>
              </a:ext>
            </a:extLst>
          </p:cNvPr>
          <p:cNvSpPr>
            <a:spLocks noGrp="1"/>
          </p:cNvSpPr>
          <p:nvPr>
            <p:ph type="sldNum" sz="quarter" idx="11"/>
          </p:nvPr>
        </p:nvSpPr>
        <p:spPr/>
        <p:txBody>
          <a:bodyPr/>
          <a:lstStyle/>
          <a:p>
            <a:fld id="{7737D3DD-0AB3-4F16-99FA-6262B2B4036D}" type="slidenum">
              <a:rPr lang="en-MY" smtClean="0"/>
              <a:t>18</a:t>
            </a:fld>
            <a:endParaRPr lang="en-MY"/>
          </a:p>
        </p:txBody>
      </p:sp>
    </p:spTree>
    <p:extLst>
      <p:ext uri="{BB962C8B-B14F-4D97-AF65-F5344CB8AC3E}">
        <p14:creationId xmlns:p14="http://schemas.microsoft.com/office/powerpoint/2010/main" val="49179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51931-44CD-ED68-B551-250C72B2E0C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EE62DE3-43E1-FDB8-05E9-278B7EF78A73}"/>
              </a:ext>
            </a:extLst>
          </p:cNvPr>
          <p:cNvSpPr txBox="1"/>
          <p:nvPr/>
        </p:nvSpPr>
        <p:spPr>
          <a:xfrm>
            <a:off x="1122718" y="500188"/>
            <a:ext cx="9935391"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Early Videoconferencing: </a:t>
            </a:r>
            <a:r>
              <a:rPr lang="en-US" sz="4400" dirty="0" err="1">
                <a:solidFill>
                  <a:schemeClr val="tx1">
                    <a:lumMod val="75000"/>
                    <a:lumOff val="25000"/>
                  </a:schemeClr>
                </a:solidFill>
                <a:latin typeface="+mj-lt"/>
              </a:rPr>
              <a:t>VideoWindow</a:t>
            </a:r>
            <a:r>
              <a:rPr lang="en-US" sz="4400" dirty="0">
                <a:solidFill>
                  <a:schemeClr val="tx1">
                    <a:lumMod val="75000"/>
                    <a:lumOff val="25000"/>
                  </a:schemeClr>
                </a:solidFill>
                <a:latin typeface="+mj-lt"/>
              </a:rPr>
              <a:t> (</a:t>
            </a:r>
            <a:r>
              <a:rPr lang="en-US" sz="4400" dirty="0" err="1">
                <a:solidFill>
                  <a:schemeClr val="tx1">
                    <a:lumMod val="75000"/>
                    <a:lumOff val="25000"/>
                  </a:schemeClr>
                </a:solidFill>
                <a:latin typeface="+mj-lt"/>
              </a:rPr>
              <a:t>Bellcore</a:t>
            </a:r>
            <a:r>
              <a:rPr lang="en-US" sz="4400" dirty="0">
                <a:solidFill>
                  <a:schemeClr val="tx1">
                    <a:lumMod val="75000"/>
                    <a:lumOff val="25000"/>
                  </a:schemeClr>
                </a:solidFill>
                <a:latin typeface="+mj-lt"/>
              </a:rPr>
              <a:t>, 1989)</a:t>
            </a:r>
          </a:p>
        </p:txBody>
      </p:sp>
      <p:sp>
        <p:nvSpPr>
          <p:cNvPr id="24" name="Rectangle 23">
            <a:extLst>
              <a:ext uri="{FF2B5EF4-FFF2-40B4-BE49-F238E27FC236}">
                <a16:creationId xmlns:a16="http://schemas.microsoft.com/office/drawing/2014/main" id="{8A09D29E-ABC9-43E0-C056-530300924BCF}"/>
              </a:ext>
            </a:extLst>
          </p:cNvPr>
          <p:cNvSpPr/>
          <p:nvPr/>
        </p:nvSpPr>
        <p:spPr>
          <a:xfrm>
            <a:off x="1035383" y="2239005"/>
            <a:ext cx="10110060"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Shared space that allowed people 50 miles apart to carry on a conversation as if in same room drinking coffee together</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3 x 8 foot ‘picture-window’ between two sites with video and audio</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People did interact via the window, but strange things happened (Kraut, 1990)</a:t>
            </a:r>
          </a:p>
        </p:txBody>
      </p:sp>
      <p:sp>
        <p:nvSpPr>
          <p:cNvPr id="4" name="Slide Number Placeholder 1">
            <a:extLst>
              <a:ext uri="{FF2B5EF4-FFF2-40B4-BE49-F238E27FC236}">
                <a16:creationId xmlns:a16="http://schemas.microsoft.com/office/drawing/2014/main" id="{6B97F65B-0AA3-3474-A1EE-8EDB6D21F8A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19</a:t>
            </a:fld>
            <a:endParaRPr lang="en-MY" dirty="0"/>
          </a:p>
        </p:txBody>
      </p:sp>
    </p:spTree>
    <p:extLst>
      <p:ext uri="{BB962C8B-B14F-4D97-AF65-F5344CB8AC3E}">
        <p14:creationId xmlns:p14="http://schemas.microsoft.com/office/powerpoint/2010/main" val="681051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F91112-E67B-52E0-5CE0-84E598D5ACC2}"/>
              </a:ext>
            </a:extLst>
          </p:cNvPr>
          <p:cNvSpPr txBox="1"/>
          <p:nvPr/>
        </p:nvSpPr>
        <p:spPr>
          <a:xfrm>
            <a:off x="1166992" y="884634"/>
            <a:ext cx="823913" cy="646112"/>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01</a:t>
            </a:r>
          </a:p>
        </p:txBody>
      </p:sp>
      <p:sp>
        <p:nvSpPr>
          <p:cNvPr id="3" name="TextBox 2">
            <a:extLst>
              <a:ext uri="{FF2B5EF4-FFF2-40B4-BE49-F238E27FC236}">
                <a16:creationId xmlns:a16="http://schemas.microsoft.com/office/drawing/2014/main" id="{0BC73770-F834-B3F6-8C54-7A5C1249A7AA}"/>
              </a:ext>
            </a:extLst>
          </p:cNvPr>
          <p:cNvSpPr txBox="1"/>
          <p:nvPr/>
        </p:nvSpPr>
        <p:spPr>
          <a:xfrm>
            <a:off x="2094786" y="656801"/>
            <a:ext cx="6246325"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BEING SOCIAL</a:t>
            </a:r>
          </a:p>
        </p:txBody>
      </p:sp>
      <p:sp>
        <p:nvSpPr>
          <p:cNvPr id="4" name="TextBox 3">
            <a:extLst>
              <a:ext uri="{FF2B5EF4-FFF2-40B4-BE49-F238E27FC236}">
                <a16:creationId xmlns:a16="http://schemas.microsoft.com/office/drawing/2014/main" id="{BAF8E65B-A985-5225-3DBE-AE4CF54409A9}"/>
              </a:ext>
            </a:extLst>
          </p:cNvPr>
          <p:cNvSpPr txBox="1"/>
          <p:nvPr/>
        </p:nvSpPr>
        <p:spPr>
          <a:xfrm>
            <a:off x="1166992" y="1702929"/>
            <a:ext cx="823913" cy="646113"/>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02</a:t>
            </a:r>
          </a:p>
        </p:txBody>
      </p:sp>
      <p:sp>
        <p:nvSpPr>
          <p:cNvPr id="6" name="TextBox 5">
            <a:extLst>
              <a:ext uri="{FF2B5EF4-FFF2-40B4-BE49-F238E27FC236}">
                <a16:creationId xmlns:a16="http://schemas.microsoft.com/office/drawing/2014/main" id="{2A3CD455-E96D-A90F-3D91-16AFB50725EE}"/>
              </a:ext>
            </a:extLst>
          </p:cNvPr>
          <p:cNvSpPr txBox="1"/>
          <p:nvPr/>
        </p:nvSpPr>
        <p:spPr>
          <a:xfrm>
            <a:off x="1166992" y="2635826"/>
            <a:ext cx="823913" cy="646113"/>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03</a:t>
            </a:r>
          </a:p>
        </p:txBody>
      </p:sp>
      <p:sp>
        <p:nvSpPr>
          <p:cNvPr id="14" name="Slide Number Placeholder 13">
            <a:extLst>
              <a:ext uri="{FF2B5EF4-FFF2-40B4-BE49-F238E27FC236}">
                <a16:creationId xmlns:a16="http://schemas.microsoft.com/office/drawing/2014/main" id="{57082154-5F28-3427-0747-570968D9939E}"/>
              </a:ext>
            </a:extLst>
          </p:cNvPr>
          <p:cNvSpPr>
            <a:spLocks noGrp="1"/>
          </p:cNvSpPr>
          <p:nvPr>
            <p:ph type="sldNum" sz="quarter" idx="11"/>
          </p:nvPr>
        </p:nvSpPr>
        <p:spPr/>
        <p:txBody>
          <a:bodyPr/>
          <a:lstStyle/>
          <a:p>
            <a:fld id="{7737D3DD-0AB3-4F16-99FA-6262B2B4036D}" type="slidenum">
              <a:rPr lang="en-MY" smtClean="0"/>
              <a:t>2</a:t>
            </a:fld>
            <a:endParaRPr lang="en-MY"/>
          </a:p>
        </p:txBody>
      </p:sp>
      <p:sp>
        <p:nvSpPr>
          <p:cNvPr id="26" name="TextBox 25">
            <a:extLst>
              <a:ext uri="{FF2B5EF4-FFF2-40B4-BE49-F238E27FC236}">
                <a16:creationId xmlns:a16="http://schemas.microsoft.com/office/drawing/2014/main" id="{DC4E9F6C-91FE-5CC8-7FA1-70BB68B23BFA}"/>
              </a:ext>
            </a:extLst>
          </p:cNvPr>
          <p:cNvSpPr txBox="1"/>
          <p:nvPr/>
        </p:nvSpPr>
        <p:spPr>
          <a:xfrm>
            <a:off x="1145466" y="4277291"/>
            <a:ext cx="823913" cy="646113"/>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04</a:t>
            </a:r>
          </a:p>
        </p:txBody>
      </p:sp>
      <p:sp>
        <p:nvSpPr>
          <p:cNvPr id="15" name="TextBox 14">
            <a:extLst>
              <a:ext uri="{FF2B5EF4-FFF2-40B4-BE49-F238E27FC236}">
                <a16:creationId xmlns:a16="http://schemas.microsoft.com/office/drawing/2014/main" id="{7EC946D2-7E11-A49F-CFDD-1AC8AF53C957}"/>
              </a:ext>
            </a:extLst>
          </p:cNvPr>
          <p:cNvSpPr txBox="1"/>
          <p:nvPr/>
        </p:nvSpPr>
        <p:spPr>
          <a:xfrm>
            <a:off x="2094786" y="1494962"/>
            <a:ext cx="7690898"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FACE-TO-FACE CONVERSATIONS</a:t>
            </a:r>
          </a:p>
        </p:txBody>
      </p:sp>
      <p:sp>
        <p:nvSpPr>
          <p:cNvPr id="16" name="TextBox 15">
            <a:extLst>
              <a:ext uri="{FF2B5EF4-FFF2-40B4-BE49-F238E27FC236}">
                <a16:creationId xmlns:a16="http://schemas.microsoft.com/office/drawing/2014/main" id="{A535CD31-F92E-8B2C-2DA9-5474A8A188F5}"/>
              </a:ext>
            </a:extLst>
          </p:cNvPr>
          <p:cNvSpPr txBox="1"/>
          <p:nvPr/>
        </p:nvSpPr>
        <p:spPr>
          <a:xfrm>
            <a:off x="2094786" y="2429375"/>
            <a:ext cx="7539867" cy="1685077"/>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REMOTE COLLABORATION AND COMMUNICATION</a:t>
            </a:r>
          </a:p>
        </p:txBody>
      </p:sp>
      <p:sp>
        <p:nvSpPr>
          <p:cNvPr id="17" name="TextBox 16">
            <a:extLst>
              <a:ext uri="{FF2B5EF4-FFF2-40B4-BE49-F238E27FC236}">
                <a16:creationId xmlns:a16="http://schemas.microsoft.com/office/drawing/2014/main" id="{8EFC1AA5-6F7F-F747-4320-0EA3318DBD97}"/>
              </a:ext>
            </a:extLst>
          </p:cNvPr>
          <p:cNvSpPr txBox="1"/>
          <p:nvPr/>
        </p:nvSpPr>
        <p:spPr>
          <a:xfrm>
            <a:off x="2094787" y="4022144"/>
            <a:ext cx="7539866"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CO-PRESENCE</a:t>
            </a:r>
          </a:p>
        </p:txBody>
      </p:sp>
      <p:sp>
        <p:nvSpPr>
          <p:cNvPr id="5" name="TextBox 4">
            <a:extLst>
              <a:ext uri="{FF2B5EF4-FFF2-40B4-BE49-F238E27FC236}">
                <a16:creationId xmlns:a16="http://schemas.microsoft.com/office/drawing/2014/main" id="{A8D3F97A-B0CA-F351-65BF-D107A66E77D8}"/>
              </a:ext>
            </a:extLst>
          </p:cNvPr>
          <p:cNvSpPr txBox="1"/>
          <p:nvPr/>
        </p:nvSpPr>
        <p:spPr>
          <a:xfrm>
            <a:off x="1166992" y="5108288"/>
            <a:ext cx="823913" cy="646113"/>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05</a:t>
            </a:r>
          </a:p>
        </p:txBody>
      </p:sp>
      <p:sp>
        <p:nvSpPr>
          <p:cNvPr id="7" name="TextBox 6">
            <a:extLst>
              <a:ext uri="{FF2B5EF4-FFF2-40B4-BE49-F238E27FC236}">
                <a16:creationId xmlns:a16="http://schemas.microsoft.com/office/drawing/2014/main" id="{C9A4554A-6846-0986-A454-9259D9657D32}"/>
              </a:ext>
            </a:extLst>
          </p:cNvPr>
          <p:cNvSpPr txBox="1"/>
          <p:nvPr/>
        </p:nvSpPr>
        <p:spPr>
          <a:xfrm>
            <a:off x="2116313" y="4853141"/>
            <a:ext cx="7539866"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SOCIAL GAMES</a:t>
            </a:r>
          </a:p>
        </p:txBody>
      </p:sp>
    </p:spTree>
    <p:extLst>
      <p:ext uri="{BB962C8B-B14F-4D97-AF65-F5344CB8AC3E}">
        <p14:creationId xmlns:p14="http://schemas.microsoft.com/office/powerpoint/2010/main" val="261219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6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accel="20000" decel="6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accel="20000" decel="6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accel="20000" decel="6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accel="20000" decel="6000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accel="20000" decel="6000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accel="20000" decel="6000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000" fill="hold"/>
                                        <p:tgtEl>
                                          <p:spTgt spid="16"/>
                                        </p:tgtEl>
                                        <p:attrNameLst>
                                          <p:attrName>ppt_x</p:attrName>
                                        </p:attrNameLst>
                                      </p:cBhvr>
                                      <p:tavLst>
                                        <p:tav tm="0">
                                          <p:val>
                                            <p:strVal val="#ppt_x"/>
                                          </p:val>
                                        </p:tav>
                                        <p:tav tm="100000">
                                          <p:val>
                                            <p:strVal val="#ppt_x"/>
                                          </p:val>
                                        </p:tav>
                                      </p:tavLst>
                                    </p:anim>
                                    <p:anim calcmode="lin" valueType="num">
                                      <p:cBhvr additive="base">
                                        <p:cTn id="32" dur="10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accel="20000" decel="6000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1000" fill="hold"/>
                                        <p:tgtEl>
                                          <p:spTgt spid="17"/>
                                        </p:tgtEl>
                                        <p:attrNameLst>
                                          <p:attrName>ppt_x</p:attrName>
                                        </p:attrNameLst>
                                      </p:cBhvr>
                                      <p:tavLst>
                                        <p:tav tm="0">
                                          <p:val>
                                            <p:strVal val="#ppt_x"/>
                                          </p:val>
                                        </p:tav>
                                        <p:tav tm="100000">
                                          <p:val>
                                            <p:strVal val="#ppt_x"/>
                                          </p:val>
                                        </p:tav>
                                      </p:tavLst>
                                    </p:anim>
                                    <p:anim calcmode="lin" valueType="num">
                                      <p:cBhvr additive="base">
                                        <p:cTn id="36" dur="10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accel="20000" decel="6000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1000" fill="hold"/>
                                        <p:tgtEl>
                                          <p:spTgt spid="5"/>
                                        </p:tgtEl>
                                        <p:attrNameLst>
                                          <p:attrName>ppt_x</p:attrName>
                                        </p:attrNameLst>
                                      </p:cBhvr>
                                      <p:tavLst>
                                        <p:tav tm="0">
                                          <p:val>
                                            <p:strVal val="#ppt_x"/>
                                          </p:val>
                                        </p:tav>
                                        <p:tav tm="100000">
                                          <p:val>
                                            <p:strVal val="#ppt_x"/>
                                          </p:val>
                                        </p:tav>
                                      </p:tavLst>
                                    </p:anim>
                                    <p:anim calcmode="lin" valueType="num">
                                      <p:cBhvr additive="base">
                                        <p:cTn id="40" dur="10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accel="20000" decel="6000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1000" fill="hold"/>
                                        <p:tgtEl>
                                          <p:spTgt spid="7"/>
                                        </p:tgtEl>
                                        <p:attrNameLst>
                                          <p:attrName>ppt_x</p:attrName>
                                        </p:attrNameLst>
                                      </p:cBhvr>
                                      <p:tavLst>
                                        <p:tav tm="0">
                                          <p:val>
                                            <p:strVal val="#ppt_x"/>
                                          </p:val>
                                        </p:tav>
                                        <p:tav tm="100000">
                                          <p:val>
                                            <p:strVal val="#ppt_x"/>
                                          </p:val>
                                        </p:tav>
                                      </p:tavLst>
                                    </p:anim>
                                    <p:anim calcmode="lin" valueType="num">
                                      <p:cBhvr additive="base">
                                        <p:cTn id="44"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26" grpId="0"/>
      <p:bldP spid="15" grpId="0"/>
      <p:bldP spid="16" grpId="0"/>
      <p:bldP spid="17" grpId="0"/>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3F544-4E94-227E-4D8D-860AFCFE4F28}"/>
            </a:ext>
          </a:extLst>
        </p:cNvPr>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512A7981-6AEC-7AED-5D35-B73F205D44F2}"/>
              </a:ext>
            </a:extLst>
          </p:cNvPr>
          <p:cNvSpPr>
            <a:spLocks noGrp="1"/>
          </p:cNvSpPr>
          <p:nvPr>
            <p:ph type="sldNum" sz="quarter" idx="11"/>
          </p:nvPr>
        </p:nvSpPr>
        <p:spPr>
          <a:xfrm>
            <a:off x="4718816" y="6433021"/>
            <a:ext cx="2743200" cy="365125"/>
          </a:xfrm>
        </p:spPr>
        <p:txBody>
          <a:bodyPr vert="horz" lIns="91440" tIns="45720" rIns="91440" bIns="45720" rtlCol="0" anchor="ctr">
            <a:normAutofit/>
          </a:bodyPr>
          <a:lstStyle/>
          <a:p>
            <a:pPr>
              <a:spcAft>
                <a:spcPts val="600"/>
              </a:spcAft>
            </a:pPr>
            <a:fld id="{7737D3DD-0AB3-4F16-99FA-6262B2B4036D}" type="slidenum">
              <a:rPr lang="en-MY" smtClean="0"/>
              <a:pPr>
                <a:spcAft>
                  <a:spcPts val="600"/>
                </a:spcAft>
              </a:pPr>
              <a:t>20</a:t>
            </a:fld>
            <a:endParaRPr lang="en-MY"/>
          </a:p>
        </p:txBody>
      </p:sp>
      <p:sp>
        <p:nvSpPr>
          <p:cNvPr id="4" name="TextBox 3">
            <a:extLst>
              <a:ext uri="{FF2B5EF4-FFF2-40B4-BE49-F238E27FC236}">
                <a16:creationId xmlns:a16="http://schemas.microsoft.com/office/drawing/2014/main" id="{9A84B365-B24D-9ED5-AA11-F68E05621B69}"/>
              </a:ext>
            </a:extLst>
          </p:cNvPr>
          <p:cNvSpPr txBox="1"/>
          <p:nvPr/>
        </p:nvSpPr>
        <p:spPr>
          <a:xfrm>
            <a:off x="756416" y="367390"/>
            <a:ext cx="1066800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Diagram of </a:t>
            </a:r>
            <a:r>
              <a:rPr lang="en-US" sz="4400" dirty="0" err="1">
                <a:solidFill>
                  <a:schemeClr val="tx1">
                    <a:lumMod val="75000"/>
                    <a:lumOff val="25000"/>
                  </a:schemeClr>
                </a:solidFill>
                <a:latin typeface="+mj-lt"/>
              </a:rPr>
              <a:t>VideoWindow</a:t>
            </a:r>
            <a:r>
              <a:rPr lang="en-US" sz="4400" dirty="0">
                <a:solidFill>
                  <a:schemeClr val="tx1">
                    <a:lumMod val="75000"/>
                    <a:lumOff val="25000"/>
                  </a:schemeClr>
                </a:solidFill>
                <a:latin typeface="+mj-lt"/>
              </a:rPr>
              <a:t> in Use</a:t>
            </a:r>
          </a:p>
        </p:txBody>
      </p:sp>
      <p:pic>
        <p:nvPicPr>
          <p:cNvPr id="2" name="Picture 1" descr="An illustration of diagram of VideoWindow system in use&#10;">
            <a:extLst>
              <a:ext uri="{FF2B5EF4-FFF2-40B4-BE49-F238E27FC236}">
                <a16:creationId xmlns:a16="http://schemas.microsoft.com/office/drawing/2014/main" id="{B6E8F220-8697-0DA0-A25D-DB2EFF06501C}"/>
              </a:ext>
            </a:extLst>
          </p:cNvPr>
          <p:cNvPicPr>
            <a:picLocks noChangeAspect="1"/>
          </p:cNvPicPr>
          <p:nvPr/>
        </p:nvPicPr>
        <p:blipFill>
          <a:blip r:embed="rId2"/>
          <a:stretch>
            <a:fillRect/>
          </a:stretch>
        </p:blipFill>
        <p:spPr>
          <a:xfrm>
            <a:off x="2742044" y="1390224"/>
            <a:ext cx="6696744" cy="4500645"/>
          </a:xfrm>
          <a:prstGeom prst="rect">
            <a:avLst/>
          </a:prstGeom>
        </p:spPr>
      </p:pic>
    </p:spTree>
    <p:extLst>
      <p:ext uri="{BB962C8B-B14F-4D97-AF65-F5344CB8AC3E}">
        <p14:creationId xmlns:p14="http://schemas.microsoft.com/office/powerpoint/2010/main" val="1616068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D84D1-EFB1-699C-353C-FAB8D26C1AA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FE52076E-F0F3-C727-D9F1-0B3877855282}"/>
              </a:ext>
            </a:extLst>
          </p:cNvPr>
          <p:cNvSpPr txBox="1"/>
          <p:nvPr/>
        </p:nvSpPr>
        <p:spPr>
          <a:xfrm>
            <a:off x="1122718" y="500188"/>
            <a:ext cx="9935391"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Findings of how </a:t>
            </a:r>
            <a:r>
              <a:rPr lang="en-US" sz="4400" dirty="0" err="1">
                <a:solidFill>
                  <a:schemeClr val="tx1">
                    <a:lumMod val="75000"/>
                    <a:lumOff val="25000"/>
                  </a:schemeClr>
                </a:solidFill>
                <a:latin typeface="+mj-lt"/>
              </a:rPr>
              <a:t>VideoWindow</a:t>
            </a:r>
            <a:r>
              <a:rPr lang="en-US" sz="4400" dirty="0">
                <a:solidFill>
                  <a:schemeClr val="tx1">
                    <a:lumMod val="75000"/>
                    <a:lumOff val="25000"/>
                  </a:schemeClr>
                </a:solidFill>
                <a:latin typeface="+mj-lt"/>
              </a:rPr>
              <a:t> System was used</a:t>
            </a:r>
          </a:p>
        </p:txBody>
      </p:sp>
      <p:sp>
        <p:nvSpPr>
          <p:cNvPr id="24" name="Rectangle 23">
            <a:extLst>
              <a:ext uri="{FF2B5EF4-FFF2-40B4-BE49-F238E27FC236}">
                <a16:creationId xmlns:a16="http://schemas.microsoft.com/office/drawing/2014/main" id="{0B776DD6-2246-BD0E-2C54-515FC7D1C42F}"/>
              </a:ext>
            </a:extLst>
          </p:cNvPr>
          <p:cNvSpPr/>
          <p:nvPr/>
        </p:nvSpPr>
        <p:spPr>
          <a:xfrm>
            <a:off x="1035383" y="2239005"/>
            <a:ext cx="10110060"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Talked constantly about the system</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Spoke more to other people in the same room rather than in other room</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When trying to get closer to someone in the other place it had opposite effect—participants went out of range of the camera and microphone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No way of monitoring this</a:t>
            </a:r>
          </a:p>
        </p:txBody>
      </p:sp>
      <p:sp>
        <p:nvSpPr>
          <p:cNvPr id="4" name="Slide Number Placeholder 1">
            <a:extLst>
              <a:ext uri="{FF2B5EF4-FFF2-40B4-BE49-F238E27FC236}">
                <a16:creationId xmlns:a16="http://schemas.microsoft.com/office/drawing/2014/main" id="{B8892663-503E-14DF-8063-DF3A12C563C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21</a:t>
            </a:fld>
            <a:endParaRPr lang="en-MY" dirty="0"/>
          </a:p>
        </p:txBody>
      </p:sp>
    </p:spTree>
    <p:extLst>
      <p:ext uri="{BB962C8B-B14F-4D97-AF65-F5344CB8AC3E}">
        <p14:creationId xmlns:p14="http://schemas.microsoft.com/office/powerpoint/2010/main" val="1915549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2181-F9E7-BE61-6CFC-6A582BAE90B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0E281D1-6EAA-6B25-10A8-B4B3E1D050DB}"/>
              </a:ext>
            </a:extLst>
          </p:cNvPr>
          <p:cNvSpPr txBox="1"/>
          <p:nvPr/>
        </p:nvSpPr>
        <p:spPr>
          <a:xfrm>
            <a:off x="1122718" y="500188"/>
            <a:ext cx="9935391" cy="1446550"/>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Videoconferencing and Telepresence Rooms</a:t>
            </a:r>
          </a:p>
        </p:txBody>
      </p:sp>
      <p:sp>
        <p:nvSpPr>
          <p:cNvPr id="24" name="Rectangle 23">
            <a:extLst>
              <a:ext uri="{FF2B5EF4-FFF2-40B4-BE49-F238E27FC236}">
                <a16:creationId xmlns:a16="http://schemas.microsoft.com/office/drawing/2014/main" id="{CE2801B8-EC62-1DEB-FE9C-E0347274FF4A}"/>
              </a:ext>
            </a:extLst>
          </p:cNvPr>
          <p:cNvSpPr/>
          <p:nvPr/>
        </p:nvSpPr>
        <p:spPr>
          <a:xfrm>
            <a:off x="1035382" y="1882570"/>
            <a:ext cx="10110060" cy="143885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Many to choose from to connect multiple people (e.g. Zoom, Teams, Google Meet, Webex)</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Customised telepresence rooms for groups</a:t>
            </a:r>
          </a:p>
        </p:txBody>
      </p:sp>
      <p:sp>
        <p:nvSpPr>
          <p:cNvPr id="4" name="Slide Number Placeholder 1">
            <a:extLst>
              <a:ext uri="{FF2B5EF4-FFF2-40B4-BE49-F238E27FC236}">
                <a16:creationId xmlns:a16="http://schemas.microsoft.com/office/drawing/2014/main" id="{51EF5123-2AEE-56BA-0AD4-50209FA5592F}"/>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22</a:t>
            </a:fld>
            <a:endParaRPr lang="en-GB" dirty="0"/>
          </a:p>
        </p:txBody>
      </p:sp>
      <p:pic>
        <p:nvPicPr>
          <p:cNvPr id="2" name="Content Placeholder 5" descr="Photo depicts a telepresence room, with attendees in a room speaking with each other through video conferencing.">
            <a:extLst>
              <a:ext uri="{FF2B5EF4-FFF2-40B4-BE49-F238E27FC236}">
                <a16:creationId xmlns:a16="http://schemas.microsoft.com/office/drawing/2014/main" id="{E9183A19-6679-6A57-4F5B-C6BED245D340}"/>
              </a:ext>
            </a:extLst>
          </p:cNvPr>
          <p:cNvPicPr>
            <a:picLocks noChangeAspect="1"/>
          </p:cNvPicPr>
          <p:nvPr/>
        </p:nvPicPr>
        <p:blipFill>
          <a:blip r:embed="rId2"/>
          <a:stretch>
            <a:fillRect/>
          </a:stretch>
        </p:blipFill>
        <p:spPr>
          <a:xfrm>
            <a:off x="2589894" y="3333643"/>
            <a:ext cx="7001037" cy="3019617"/>
          </a:xfrm>
          <a:prstGeom prst="rect">
            <a:avLst/>
          </a:prstGeom>
        </p:spPr>
      </p:pic>
    </p:spTree>
    <p:extLst>
      <p:ext uri="{BB962C8B-B14F-4D97-AF65-F5344CB8AC3E}">
        <p14:creationId xmlns:p14="http://schemas.microsoft.com/office/powerpoint/2010/main" val="2545708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8BD76-0374-5406-EE07-FEF405BD360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EE73FA2-1099-B3D3-3ECE-E54C806C16B8}"/>
              </a:ext>
            </a:extLst>
          </p:cNvPr>
          <p:cNvSpPr txBox="1"/>
          <p:nvPr/>
        </p:nvSpPr>
        <p:spPr>
          <a:xfrm>
            <a:off x="1122718" y="500188"/>
            <a:ext cx="993539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Current Videoconferencing</a:t>
            </a:r>
          </a:p>
        </p:txBody>
      </p:sp>
      <p:sp>
        <p:nvSpPr>
          <p:cNvPr id="24" name="Rectangle 23">
            <a:extLst>
              <a:ext uri="{FF2B5EF4-FFF2-40B4-BE49-F238E27FC236}">
                <a16:creationId xmlns:a16="http://schemas.microsoft.com/office/drawing/2014/main" id="{40A24C0A-84C2-2181-1F5F-9554B7D01324}"/>
              </a:ext>
            </a:extLst>
          </p:cNvPr>
          <p:cNvSpPr/>
          <p:nvPr/>
        </p:nvSpPr>
        <p:spPr>
          <a:xfrm>
            <a:off x="1035383" y="1746903"/>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Webex, Zoom etc., have greatly extended how we communicate while providing tools to make is easier to switch between talking and working together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Zoom fatigue came into being (</a:t>
            </a:r>
            <a:r>
              <a:rPr lang="en-US" sz="2000" dirty="0" err="1">
                <a:solidFill>
                  <a:schemeClr val="tx1">
                    <a:lumMod val="65000"/>
                    <a:lumOff val="35000"/>
                  </a:schemeClr>
                </a:solidFill>
              </a:rPr>
              <a:t>Bailenson</a:t>
            </a:r>
            <a:r>
              <a:rPr lang="en-US" sz="2000" dirty="0">
                <a:solidFill>
                  <a:schemeClr val="tx1">
                    <a:lumMod val="65000"/>
                    <a:lumOff val="35000"/>
                  </a:schemeClr>
                </a:solidFill>
              </a:rPr>
              <a:t>, 2021)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excessive amounts of close-up eye gaze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intense cognitive load</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increased self-evaluation from staring at a video of oneself</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physically being in the same place for hours on end</a:t>
            </a:r>
          </a:p>
        </p:txBody>
      </p:sp>
      <p:sp>
        <p:nvSpPr>
          <p:cNvPr id="4" name="Slide Number Placeholder 1">
            <a:extLst>
              <a:ext uri="{FF2B5EF4-FFF2-40B4-BE49-F238E27FC236}">
                <a16:creationId xmlns:a16="http://schemas.microsoft.com/office/drawing/2014/main" id="{30AD9FCF-B5A9-78D6-80CA-04B16EFBA9B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23</a:t>
            </a:fld>
            <a:endParaRPr lang="en-MY" dirty="0"/>
          </a:p>
        </p:txBody>
      </p:sp>
    </p:spTree>
    <p:extLst>
      <p:ext uri="{BB962C8B-B14F-4D97-AF65-F5344CB8AC3E}">
        <p14:creationId xmlns:p14="http://schemas.microsoft.com/office/powerpoint/2010/main" val="1932454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8E72A-0D31-69EA-D0B0-EDE5A5BBE91E}"/>
            </a:ext>
          </a:extLst>
        </p:cNvPr>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90BC8A42-78C3-485E-C9D2-62C17AD9E00F}"/>
              </a:ext>
            </a:extLst>
          </p:cNvPr>
          <p:cNvSpPr>
            <a:spLocks noGrp="1"/>
          </p:cNvSpPr>
          <p:nvPr>
            <p:ph type="sldNum" sz="quarter" idx="11"/>
          </p:nvPr>
        </p:nvSpPr>
        <p:spPr>
          <a:xfrm>
            <a:off x="4718816" y="6433021"/>
            <a:ext cx="2743200" cy="365125"/>
          </a:xfrm>
        </p:spPr>
        <p:txBody>
          <a:bodyPr vert="horz" lIns="91440" tIns="45720" rIns="91440" bIns="45720" rtlCol="0" anchor="ctr">
            <a:normAutofit/>
          </a:bodyPr>
          <a:lstStyle/>
          <a:p>
            <a:pPr>
              <a:spcAft>
                <a:spcPts val="600"/>
              </a:spcAft>
            </a:pPr>
            <a:fld id="{7737D3DD-0AB3-4F16-99FA-6262B2B4036D}" type="slidenum">
              <a:rPr lang="en-MY" smtClean="0"/>
              <a:pPr>
                <a:spcAft>
                  <a:spcPts val="600"/>
                </a:spcAft>
              </a:pPr>
              <a:t>24</a:t>
            </a:fld>
            <a:endParaRPr lang="en-MY"/>
          </a:p>
        </p:txBody>
      </p:sp>
      <p:sp>
        <p:nvSpPr>
          <p:cNvPr id="4" name="TextBox 3">
            <a:extLst>
              <a:ext uri="{FF2B5EF4-FFF2-40B4-BE49-F238E27FC236}">
                <a16:creationId xmlns:a16="http://schemas.microsoft.com/office/drawing/2014/main" id="{CF263B82-8F4E-58D1-1B1C-76A116605EE5}"/>
              </a:ext>
            </a:extLst>
          </p:cNvPr>
          <p:cNvSpPr txBox="1"/>
          <p:nvPr/>
        </p:nvSpPr>
        <p:spPr>
          <a:xfrm>
            <a:off x="756416" y="367390"/>
            <a:ext cx="10668000"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Microsoft Prototype of a Technology-enhanced Hybrid Meeting</a:t>
            </a:r>
          </a:p>
        </p:txBody>
      </p:sp>
      <p:pic>
        <p:nvPicPr>
          <p:cNvPr id="3" name="Picture 5" descr="Photograph of a prototype of a technology-enhanced hybrid meeting (Microsoft).&#10;">
            <a:extLst>
              <a:ext uri="{FF2B5EF4-FFF2-40B4-BE49-F238E27FC236}">
                <a16:creationId xmlns:a16="http://schemas.microsoft.com/office/drawing/2014/main" id="{6DAC3103-004E-F9E9-948B-A301B7B510CF}"/>
              </a:ext>
            </a:extLst>
          </p:cNvPr>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t="3937"/>
          <a:stretch>
            <a:fillRect/>
          </a:stretch>
        </p:blipFill>
        <p:spPr bwMode="auto">
          <a:xfrm>
            <a:off x="1975616" y="1860499"/>
            <a:ext cx="8229600" cy="4525963"/>
          </a:xfrm>
          <a:prstGeom prst="rect">
            <a:avLst/>
          </a:prstGeom>
          <a:solidFill>
            <a:srgbClr val="FFFFFF"/>
          </a:solidFill>
        </p:spPr>
      </p:pic>
    </p:spTree>
    <p:extLst>
      <p:ext uri="{BB962C8B-B14F-4D97-AF65-F5344CB8AC3E}">
        <p14:creationId xmlns:p14="http://schemas.microsoft.com/office/powerpoint/2010/main" val="2070497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78724-3931-4AA2-041B-744E271DB26D}"/>
            </a:ext>
          </a:extLst>
        </p:cNvPr>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6ADDC33E-21DF-A7F1-EC9C-E39AA9F8F65F}"/>
              </a:ext>
            </a:extLst>
          </p:cNvPr>
          <p:cNvSpPr>
            <a:spLocks noGrp="1"/>
          </p:cNvSpPr>
          <p:nvPr>
            <p:ph type="sldNum" sz="quarter" idx="11"/>
          </p:nvPr>
        </p:nvSpPr>
        <p:spPr>
          <a:xfrm>
            <a:off x="4718816" y="6433021"/>
            <a:ext cx="2743200" cy="365125"/>
          </a:xfrm>
        </p:spPr>
        <p:txBody>
          <a:bodyPr vert="horz" lIns="91440" tIns="45720" rIns="91440" bIns="45720" rtlCol="0" anchor="ctr">
            <a:normAutofit/>
          </a:bodyPr>
          <a:lstStyle/>
          <a:p>
            <a:pPr>
              <a:spcAft>
                <a:spcPts val="600"/>
              </a:spcAft>
            </a:pPr>
            <a:fld id="{7737D3DD-0AB3-4F16-99FA-6262B2B4036D}" type="slidenum">
              <a:rPr lang="en-MY" smtClean="0"/>
              <a:pPr>
                <a:spcAft>
                  <a:spcPts val="600"/>
                </a:spcAft>
              </a:pPr>
              <a:t>25</a:t>
            </a:fld>
            <a:endParaRPr lang="en-MY"/>
          </a:p>
        </p:txBody>
      </p:sp>
      <p:sp>
        <p:nvSpPr>
          <p:cNvPr id="4" name="TextBox 3">
            <a:extLst>
              <a:ext uri="{FF2B5EF4-FFF2-40B4-BE49-F238E27FC236}">
                <a16:creationId xmlns:a16="http://schemas.microsoft.com/office/drawing/2014/main" id="{85D52595-A881-A51D-48F7-D88550AAFC8C}"/>
              </a:ext>
            </a:extLst>
          </p:cNvPr>
          <p:cNvSpPr txBox="1"/>
          <p:nvPr/>
        </p:nvSpPr>
        <p:spPr>
          <a:xfrm>
            <a:off x="756416" y="367390"/>
            <a:ext cx="1066800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The future: 3D person in a box?</a:t>
            </a:r>
          </a:p>
        </p:txBody>
      </p:sp>
      <p:pic>
        <p:nvPicPr>
          <p:cNvPr id="2" name="Picture 13" descr="An illustration of david Nussbaum demonstrating how they capture and present the Proto person in a box.&#10;">
            <a:extLst>
              <a:ext uri="{FF2B5EF4-FFF2-40B4-BE49-F238E27FC236}">
                <a16:creationId xmlns:a16="http://schemas.microsoft.com/office/drawing/2014/main" id="{FD1A1C9B-1B56-E141-F47D-49DBBD7C1BDB}"/>
              </a:ext>
            </a:extLst>
          </p:cNvPr>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t="2229"/>
          <a:stretch>
            <a:fillRect/>
          </a:stretch>
        </p:blipFill>
        <p:spPr bwMode="auto">
          <a:xfrm>
            <a:off x="1975616" y="1166018"/>
            <a:ext cx="8229600" cy="4525963"/>
          </a:xfrm>
          <a:prstGeom prst="rect">
            <a:avLst/>
          </a:prstGeom>
          <a:solidFill>
            <a:srgbClr val="FFFFFF"/>
          </a:solidFill>
        </p:spPr>
      </p:pic>
      <p:sp>
        <p:nvSpPr>
          <p:cNvPr id="6" name="Rectangle 5">
            <a:extLst>
              <a:ext uri="{FF2B5EF4-FFF2-40B4-BE49-F238E27FC236}">
                <a16:creationId xmlns:a16="http://schemas.microsoft.com/office/drawing/2014/main" id="{99F29EDD-89A6-8FC8-781A-E5FFFD0507AA}"/>
              </a:ext>
            </a:extLst>
          </p:cNvPr>
          <p:cNvSpPr/>
          <p:nvPr/>
        </p:nvSpPr>
        <p:spPr>
          <a:xfrm>
            <a:off x="1975616" y="5708558"/>
            <a:ext cx="8229600" cy="584775"/>
          </a:xfrm>
          <a:prstGeom prst="rect">
            <a:avLst/>
          </a:prstGeom>
        </p:spPr>
        <p:txBody>
          <a:bodyPr wrap="square">
            <a:spAutoFit/>
          </a:bodyPr>
          <a:lstStyle/>
          <a:p>
            <a:r>
              <a:rPr lang="en-US" sz="1600" dirty="0">
                <a:effectLst/>
                <a:ea typeface="Times New Roman" panose="02020603050405020304" pitchFamily="18" charset="0"/>
              </a:rPr>
              <a:t>David Nussbaum demonstrating how they capture and present the Proto person in a box</a:t>
            </a:r>
            <a:endParaRPr lang="en-US" sz="1600" dirty="0"/>
          </a:p>
        </p:txBody>
      </p:sp>
    </p:spTree>
    <p:extLst>
      <p:ext uri="{BB962C8B-B14F-4D97-AF65-F5344CB8AC3E}">
        <p14:creationId xmlns:p14="http://schemas.microsoft.com/office/powerpoint/2010/main" val="246712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2FE24-5C02-E079-A648-90D5724037B7}"/>
            </a:ext>
          </a:extLst>
        </p:cNvPr>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2470C8C9-311A-437E-F959-4C05C02EC8E7}"/>
              </a:ext>
            </a:extLst>
          </p:cNvPr>
          <p:cNvSpPr>
            <a:spLocks noGrp="1"/>
          </p:cNvSpPr>
          <p:nvPr>
            <p:ph type="sldNum" sz="quarter" idx="11"/>
          </p:nvPr>
        </p:nvSpPr>
        <p:spPr>
          <a:xfrm>
            <a:off x="4718816" y="6433021"/>
            <a:ext cx="2743200" cy="365125"/>
          </a:xfrm>
        </p:spPr>
        <p:txBody>
          <a:bodyPr vert="horz" lIns="91440" tIns="45720" rIns="91440" bIns="45720" rtlCol="0" anchor="ctr">
            <a:normAutofit/>
          </a:bodyPr>
          <a:lstStyle/>
          <a:p>
            <a:pPr>
              <a:spcAft>
                <a:spcPts val="600"/>
              </a:spcAft>
            </a:pPr>
            <a:fld id="{7737D3DD-0AB3-4F16-99FA-6262B2B4036D}" type="slidenum">
              <a:rPr lang="en-MY" smtClean="0"/>
              <a:pPr>
                <a:spcAft>
                  <a:spcPts val="600"/>
                </a:spcAft>
              </a:pPr>
              <a:t>26</a:t>
            </a:fld>
            <a:endParaRPr lang="en-MY"/>
          </a:p>
        </p:txBody>
      </p:sp>
      <p:sp>
        <p:nvSpPr>
          <p:cNvPr id="4" name="TextBox 3">
            <a:extLst>
              <a:ext uri="{FF2B5EF4-FFF2-40B4-BE49-F238E27FC236}">
                <a16:creationId xmlns:a16="http://schemas.microsoft.com/office/drawing/2014/main" id="{9F1B8ECF-5E54-F8F1-CA64-F0444DA41801}"/>
              </a:ext>
            </a:extLst>
          </p:cNvPr>
          <p:cNvSpPr txBox="1"/>
          <p:nvPr/>
        </p:nvSpPr>
        <p:spPr>
          <a:xfrm>
            <a:off x="756416" y="367390"/>
            <a:ext cx="1066800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Proto M</a:t>
            </a:r>
          </a:p>
        </p:txBody>
      </p:sp>
      <p:sp>
        <p:nvSpPr>
          <p:cNvPr id="6" name="Rectangle 5">
            <a:extLst>
              <a:ext uri="{FF2B5EF4-FFF2-40B4-BE49-F238E27FC236}">
                <a16:creationId xmlns:a16="http://schemas.microsoft.com/office/drawing/2014/main" id="{21DBEE72-16EB-829B-3339-FDE598C29CF5}"/>
              </a:ext>
            </a:extLst>
          </p:cNvPr>
          <p:cNvSpPr/>
          <p:nvPr/>
        </p:nvSpPr>
        <p:spPr>
          <a:xfrm>
            <a:off x="1975616" y="5708558"/>
            <a:ext cx="8229600" cy="830997"/>
          </a:xfrm>
          <a:prstGeom prst="rect">
            <a:avLst/>
          </a:prstGeom>
        </p:spPr>
        <p:txBody>
          <a:bodyPr wrap="square">
            <a:spAutoFit/>
          </a:bodyPr>
          <a:lstStyle/>
          <a:p>
            <a:r>
              <a:rPr lang="en-US" sz="1600" dirty="0">
                <a:effectLst/>
                <a:ea typeface="Times New Roman" panose="02020603050405020304" pitchFamily="18" charset="0"/>
              </a:rPr>
              <a:t>Talking with a 3D video of granny in a box. The embedded camera at the top of the box faces the mother and child so that Granny can see and hear them in real time.</a:t>
            </a:r>
          </a:p>
        </p:txBody>
      </p:sp>
      <p:pic>
        <p:nvPicPr>
          <p:cNvPr id="3" name="Content Placeholder 5" descr="Photograph of talking with a 3D video of granny in a box (Proto M). &#10;">
            <a:extLst>
              <a:ext uri="{FF2B5EF4-FFF2-40B4-BE49-F238E27FC236}">
                <a16:creationId xmlns:a16="http://schemas.microsoft.com/office/drawing/2014/main" id="{87B257B6-66F9-1B1B-93C5-DEA2AD59FE41}"/>
              </a:ext>
            </a:extLst>
          </p:cNvPr>
          <p:cNvPicPr>
            <a:picLocks noChangeAspect="1"/>
          </p:cNvPicPr>
          <p:nvPr/>
        </p:nvPicPr>
        <p:blipFill rotWithShape="1">
          <a:blip r:embed="rId2"/>
          <a:srcRect t="7179"/>
          <a:stretch/>
        </p:blipFill>
        <p:spPr>
          <a:xfrm>
            <a:off x="1986784" y="1182595"/>
            <a:ext cx="8229600" cy="4525963"/>
          </a:xfrm>
          <a:prstGeom prst="rect">
            <a:avLst/>
          </a:prstGeom>
          <a:noFill/>
        </p:spPr>
      </p:pic>
    </p:spTree>
    <p:extLst>
      <p:ext uri="{BB962C8B-B14F-4D97-AF65-F5344CB8AC3E}">
        <p14:creationId xmlns:p14="http://schemas.microsoft.com/office/powerpoint/2010/main" val="3499121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52874-99E0-F1B5-77AA-111A00182FE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63FE1FF-149A-F18A-6D95-DCFD3E89921A}"/>
              </a:ext>
            </a:extLst>
          </p:cNvPr>
          <p:cNvSpPr txBox="1"/>
          <p:nvPr/>
        </p:nvSpPr>
        <p:spPr>
          <a:xfrm>
            <a:off x="1122718" y="500188"/>
            <a:ext cx="993539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Telepresence and Social Presence</a:t>
            </a:r>
          </a:p>
        </p:txBody>
      </p:sp>
      <p:sp>
        <p:nvSpPr>
          <p:cNvPr id="24" name="Rectangle 23">
            <a:extLst>
              <a:ext uri="{FF2B5EF4-FFF2-40B4-BE49-F238E27FC236}">
                <a16:creationId xmlns:a16="http://schemas.microsoft.com/office/drawing/2014/main" id="{1DD588A8-EBCD-06F3-185E-1D603619732D}"/>
              </a:ext>
            </a:extLst>
          </p:cNvPr>
          <p:cNvSpPr/>
          <p:nvPr/>
        </p:nvSpPr>
        <p:spPr>
          <a:xfrm>
            <a:off x="1035383" y="1746903"/>
            <a:ext cx="10110060" cy="236218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i="1" dirty="0">
                <a:solidFill>
                  <a:schemeClr val="tx1">
                    <a:lumMod val="65000"/>
                    <a:lumOff val="35000"/>
                  </a:schemeClr>
                </a:solidFill>
              </a:rPr>
              <a:t>Telepresence </a:t>
            </a:r>
            <a:r>
              <a:rPr lang="en-US" sz="2000" dirty="0">
                <a:solidFill>
                  <a:schemeClr val="tx1">
                    <a:lumMod val="65000"/>
                    <a:lumOff val="35000"/>
                  </a:schemeClr>
                </a:solidFill>
              </a:rPr>
              <a:t>refers to one party being present with another party, who is present in a physical space, such as a meeting room</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i="1" dirty="0">
                <a:solidFill>
                  <a:schemeClr val="tx1">
                    <a:lumMod val="65000"/>
                    <a:lumOff val="35000"/>
                  </a:schemeClr>
                </a:solidFill>
              </a:rPr>
              <a:t>Social presence </a:t>
            </a:r>
            <a:r>
              <a:rPr lang="en-US" sz="2000" dirty="0">
                <a:solidFill>
                  <a:schemeClr val="tx1">
                    <a:lumMod val="65000"/>
                    <a:lumOff val="35000"/>
                  </a:schemeClr>
                </a:solidFill>
              </a:rPr>
              <a:t>refers to the feeling of being there with a real person when in virtual reality (VR)</a:t>
            </a:r>
          </a:p>
        </p:txBody>
      </p:sp>
      <p:sp>
        <p:nvSpPr>
          <p:cNvPr id="4" name="Slide Number Placeholder 1">
            <a:extLst>
              <a:ext uri="{FF2B5EF4-FFF2-40B4-BE49-F238E27FC236}">
                <a16:creationId xmlns:a16="http://schemas.microsoft.com/office/drawing/2014/main" id="{646F4B42-B6BD-73E3-1904-2FAC996BC3F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27</a:t>
            </a:fld>
            <a:endParaRPr lang="en-MY" dirty="0"/>
          </a:p>
        </p:txBody>
      </p:sp>
    </p:spTree>
    <p:extLst>
      <p:ext uri="{BB962C8B-B14F-4D97-AF65-F5344CB8AC3E}">
        <p14:creationId xmlns:p14="http://schemas.microsoft.com/office/powerpoint/2010/main" val="2819881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6"/>
          <p:cNvSpPr txBox="1">
            <a:spLocks noGrp="1"/>
          </p:cNvSpPr>
          <p:nvPr>
            <p:ph type="title" idx="4294967295"/>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Clr>
                <a:schemeClr val="dk1"/>
              </a:buClr>
              <a:buSzPts val="4400"/>
            </a:pPr>
            <a:r>
              <a:rPr lang="en-GB" sz="4400" b="0" dirty="0">
                <a:ea typeface="+mn-ea"/>
                <a:cs typeface="+mn-cs"/>
                <a:sym typeface="Arial"/>
              </a:rPr>
              <a:t>Telepresence Robots</a:t>
            </a:r>
            <a:endParaRPr sz="4400" b="0" dirty="0">
              <a:ea typeface="+mn-ea"/>
              <a:cs typeface="+mn-cs"/>
            </a:endParaRPr>
          </a:p>
        </p:txBody>
      </p:sp>
      <p:sp>
        <p:nvSpPr>
          <p:cNvPr id="313" name="Google Shape;313;p16"/>
          <p:cNvSpPr txBox="1">
            <a:spLocks noGrp="1"/>
          </p:cNvSpPr>
          <p:nvPr>
            <p:ph type="ftr" idx="11"/>
          </p:nvPr>
        </p:nvSpPr>
        <p:spPr>
          <a:xfrm>
            <a:off x="3993777" y="6620436"/>
            <a:ext cx="4191000" cy="304800"/>
          </a:xfrm>
          <a:prstGeom prst="rect">
            <a:avLst/>
          </a:prstGeom>
          <a:noFill/>
          <a:ln>
            <a:noFill/>
          </a:ln>
        </p:spPr>
        <p:txBody>
          <a:bodyPr spcFirstLastPara="1" vert="horz" wrap="square" lIns="91425" tIns="45700" rIns="91425" bIns="45700" rtlCol="0" anchor="ctr" anchorCtr="0">
            <a:noAutofit/>
          </a:bodyPr>
          <a:lstStyle/>
          <a:p>
            <a:r>
              <a:rPr lang="en-GB">
                <a:solidFill>
                  <a:srgbClr val="E36C09"/>
                </a:solidFill>
                <a:latin typeface="Arial"/>
                <a:ea typeface="Arial"/>
                <a:cs typeface="Arial"/>
                <a:sym typeface="Arial"/>
              </a:rPr>
              <a:t>www.id-book.com</a:t>
            </a:r>
            <a:endParaRPr/>
          </a:p>
        </p:txBody>
      </p:sp>
      <p:sp>
        <p:nvSpPr>
          <p:cNvPr id="314" name="Google Shape;314;p16"/>
          <p:cNvSpPr txBox="1">
            <a:spLocks noGrp="1"/>
          </p:cNvSpPr>
          <p:nvPr>
            <p:ph type="sldNum" idx="12"/>
          </p:nvPr>
        </p:nvSpPr>
        <p:spPr>
          <a:xfrm>
            <a:off x="8077200" y="6598397"/>
            <a:ext cx="2133600" cy="365125"/>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GB"/>
              <a:pPr/>
              <a:t>28</a:t>
            </a:fld>
            <a:endParaRPr/>
          </a:p>
        </p:txBody>
      </p:sp>
      <p:sp>
        <p:nvSpPr>
          <p:cNvPr id="315" name="Google Shape;315;p16"/>
          <p:cNvSpPr txBox="1">
            <a:spLocks noGrp="1"/>
          </p:cNvSpPr>
          <p:nvPr>
            <p:ph type="body" idx="1"/>
          </p:nvPr>
        </p:nvSpPr>
        <p:spPr>
          <a:xfrm>
            <a:off x="1402080" y="1600200"/>
            <a:ext cx="4617720" cy="4238613"/>
          </a:xfrm>
          <a:prstGeom prst="rect">
            <a:avLst/>
          </a:prstGeom>
          <a:noFill/>
          <a:ln>
            <a:noFill/>
          </a:ln>
        </p:spPr>
        <p:txBody>
          <a:bodyPr spcFirstLastPara="1" vert="horz" wrap="square" lIns="91425" tIns="45700" rIns="91425" bIns="45700" rtlCol="0" anchor="t" anchorCtr="0">
            <a:normAutofit/>
          </a:bodyPr>
          <a:lstStyle/>
          <a:p>
            <a:pPr marL="0" indent="0">
              <a:lnSpc>
                <a:spcPct val="115000"/>
              </a:lnSpc>
              <a:spcBef>
                <a:spcPts val="600"/>
              </a:spcBef>
              <a:buNone/>
            </a:pPr>
            <a:r>
              <a:rPr lang="en-GB" sz="2000" dirty="0">
                <a:solidFill>
                  <a:schemeClr val="tx1">
                    <a:lumMod val="65000"/>
                    <a:lumOff val="35000"/>
                  </a:schemeClr>
                </a:solidFill>
                <a:sym typeface="Arial"/>
              </a:rPr>
              <a:t>Enable people to attend events who could not do so, such as by controlling their robot remotely</a:t>
            </a:r>
            <a:endParaRPr sz="2000" dirty="0">
              <a:solidFill>
                <a:schemeClr val="tx1">
                  <a:lumMod val="65000"/>
                  <a:lumOff val="35000"/>
                </a:schemeClr>
              </a:solidFill>
              <a:sym typeface="Arial"/>
            </a:endParaRPr>
          </a:p>
          <a:p>
            <a:pPr indent="-368300">
              <a:lnSpc>
                <a:spcPct val="115000"/>
              </a:lnSpc>
              <a:spcBef>
                <a:spcPts val="500"/>
              </a:spcBef>
              <a:buSzPts val="2200"/>
              <a:buFont typeface="Arial"/>
              <a:buChar char="•"/>
            </a:pPr>
            <a:r>
              <a:rPr lang="en-GB" sz="2000" dirty="0">
                <a:solidFill>
                  <a:schemeClr val="tx1">
                    <a:lumMod val="65000"/>
                    <a:lumOff val="35000"/>
                  </a:schemeClr>
                </a:solidFill>
                <a:sym typeface="Arial"/>
              </a:rPr>
              <a:t>In places such as schools, conferences, and museums</a:t>
            </a:r>
            <a:endParaRPr sz="2000" dirty="0">
              <a:solidFill>
                <a:schemeClr val="tx1">
                  <a:lumMod val="65000"/>
                  <a:lumOff val="35000"/>
                </a:schemeClr>
              </a:solidFill>
              <a:sym typeface="Arial"/>
            </a:endParaRPr>
          </a:p>
          <a:p>
            <a:pPr indent="-368300">
              <a:lnSpc>
                <a:spcPct val="115000"/>
              </a:lnSpc>
              <a:spcBef>
                <a:spcPts val="0"/>
              </a:spcBef>
              <a:buSzPts val="2200"/>
              <a:buFont typeface="Arial"/>
              <a:buChar char="•"/>
            </a:pPr>
            <a:r>
              <a:rPr lang="en-GB" sz="2000" dirty="0">
                <a:solidFill>
                  <a:schemeClr val="tx1">
                    <a:lumMod val="65000"/>
                    <a:lumOff val="35000"/>
                  </a:schemeClr>
                </a:solidFill>
                <a:sym typeface="Arial"/>
              </a:rPr>
              <a:t>Early example: Beam+</a:t>
            </a:r>
            <a:endParaRPr sz="2000" dirty="0">
              <a:solidFill>
                <a:schemeClr val="tx1">
                  <a:lumMod val="65000"/>
                  <a:lumOff val="35000"/>
                </a:schemeClr>
              </a:solidFill>
              <a:sym typeface="Arial"/>
            </a:endParaRPr>
          </a:p>
          <a:p>
            <a:pPr indent="-368300">
              <a:lnSpc>
                <a:spcPct val="115000"/>
              </a:lnSpc>
              <a:spcBef>
                <a:spcPts val="0"/>
              </a:spcBef>
              <a:buSzPts val="2200"/>
              <a:buFont typeface="Arial"/>
              <a:buChar char="•"/>
            </a:pPr>
            <a:r>
              <a:rPr lang="en-GB" sz="2000" dirty="0">
                <a:solidFill>
                  <a:schemeClr val="tx1">
                    <a:lumMod val="65000"/>
                    <a:lumOff val="35000"/>
                  </a:schemeClr>
                </a:solidFill>
                <a:sym typeface="Arial"/>
              </a:rPr>
              <a:t>Often dressed up to appear like the person to others at the event</a:t>
            </a:r>
            <a:endParaRPr sz="2000" dirty="0">
              <a:solidFill>
                <a:schemeClr val="tx1">
                  <a:lumMod val="65000"/>
                  <a:lumOff val="35000"/>
                </a:schemeClr>
              </a:solidFill>
              <a:sym typeface="Arial"/>
            </a:endParaRPr>
          </a:p>
          <a:p>
            <a:pPr indent="-368300">
              <a:lnSpc>
                <a:spcPct val="115000"/>
              </a:lnSpc>
              <a:spcBef>
                <a:spcPts val="0"/>
              </a:spcBef>
              <a:buSzPts val="2200"/>
              <a:buFont typeface="Arial"/>
              <a:buChar char="•"/>
            </a:pPr>
            <a:r>
              <a:rPr lang="en-GB" sz="2000" dirty="0">
                <a:solidFill>
                  <a:schemeClr val="tx1">
                    <a:lumMod val="65000"/>
                    <a:lumOff val="35000"/>
                  </a:schemeClr>
                </a:solidFill>
                <a:sym typeface="Arial"/>
              </a:rPr>
              <a:t>Positive experience of being there</a:t>
            </a:r>
            <a:endParaRPr sz="2000" dirty="0">
              <a:solidFill>
                <a:schemeClr val="tx1">
                  <a:lumMod val="65000"/>
                  <a:lumOff val="35000"/>
                </a:schemeClr>
              </a:solidFill>
            </a:endParaRPr>
          </a:p>
        </p:txBody>
      </p:sp>
      <p:pic>
        <p:nvPicPr>
          <p:cNvPr id="316" name="Google Shape;316;p16"/>
          <p:cNvPicPr preferRelativeResize="0"/>
          <p:nvPr/>
        </p:nvPicPr>
        <p:blipFill rotWithShape="1">
          <a:blip r:embed="rId3">
            <a:alphaModFix/>
          </a:blip>
          <a:srcRect/>
          <a:stretch/>
        </p:blipFill>
        <p:spPr>
          <a:xfrm>
            <a:off x="6793850" y="1600189"/>
            <a:ext cx="3067050" cy="4086225"/>
          </a:xfrm>
          <a:prstGeom prst="rect">
            <a:avLst/>
          </a:prstGeom>
          <a:noFill/>
          <a:ln>
            <a:noFill/>
          </a:ln>
        </p:spPr>
      </p:pic>
      <p:pic>
        <p:nvPicPr>
          <p:cNvPr id="317" name="Google Shape;317;p16"/>
          <p:cNvPicPr preferRelativeResize="0"/>
          <p:nvPr/>
        </p:nvPicPr>
        <p:blipFill rotWithShape="1">
          <a:blip r:embed="rId4">
            <a:alphaModFix/>
          </a:blip>
          <a:srcRect/>
          <a:stretch/>
        </p:blipFill>
        <p:spPr>
          <a:xfrm>
            <a:off x="6793850" y="5838813"/>
            <a:ext cx="2715460" cy="60718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DF4C0-97D7-96F9-412C-35B89DDE7935}"/>
            </a:ext>
          </a:extLst>
        </p:cNvPr>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C6091B14-8282-F326-12BA-38B2A6FFDBAB}"/>
              </a:ext>
            </a:extLst>
          </p:cNvPr>
          <p:cNvSpPr>
            <a:spLocks noGrp="1"/>
          </p:cNvSpPr>
          <p:nvPr>
            <p:ph type="sldNum" sz="quarter" idx="11"/>
          </p:nvPr>
        </p:nvSpPr>
        <p:spPr>
          <a:xfrm>
            <a:off x="4718816" y="6433021"/>
            <a:ext cx="2743200" cy="365125"/>
          </a:xfrm>
        </p:spPr>
        <p:txBody>
          <a:bodyPr vert="horz" lIns="91440" tIns="45720" rIns="91440" bIns="45720" rtlCol="0" anchor="ctr">
            <a:normAutofit/>
          </a:bodyPr>
          <a:lstStyle/>
          <a:p>
            <a:pPr>
              <a:spcAft>
                <a:spcPts val="600"/>
              </a:spcAft>
            </a:pPr>
            <a:fld id="{7737D3DD-0AB3-4F16-99FA-6262B2B4036D}" type="slidenum">
              <a:rPr lang="en-MY" smtClean="0"/>
              <a:pPr>
                <a:spcAft>
                  <a:spcPts val="600"/>
                </a:spcAft>
              </a:pPr>
              <a:t>29</a:t>
            </a:fld>
            <a:endParaRPr lang="en-MY"/>
          </a:p>
        </p:txBody>
      </p:sp>
      <p:sp>
        <p:nvSpPr>
          <p:cNvPr id="4" name="TextBox 3">
            <a:extLst>
              <a:ext uri="{FF2B5EF4-FFF2-40B4-BE49-F238E27FC236}">
                <a16:creationId xmlns:a16="http://schemas.microsoft.com/office/drawing/2014/main" id="{8E4FAE04-006F-B01B-AF16-BE1528B4A4E1}"/>
              </a:ext>
            </a:extLst>
          </p:cNvPr>
          <p:cNvSpPr txBox="1"/>
          <p:nvPr/>
        </p:nvSpPr>
        <p:spPr>
          <a:xfrm>
            <a:off x="756416" y="367390"/>
            <a:ext cx="1066800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The Metaverse</a:t>
            </a:r>
          </a:p>
        </p:txBody>
      </p:sp>
      <p:pic>
        <p:nvPicPr>
          <p:cNvPr id="2" name="Picture 6" descr="An illustration of meta's vision of three friends socializing in a 3D world represented as torso avatars.&#10;">
            <a:extLst>
              <a:ext uri="{FF2B5EF4-FFF2-40B4-BE49-F238E27FC236}">
                <a16:creationId xmlns:a16="http://schemas.microsoft.com/office/drawing/2014/main" id="{15D69652-2F3C-2293-4D3E-8556B3363947}"/>
              </a:ext>
              <a:ext uri="{C183D7F6-B498-43B3-948B-1728B52AA6E4}">
                <adec:decorative xmlns:adec="http://schemas.microsoft.com/office/drawing/2017/decorative" val="0"/>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347216" y="1296118"/>
            <a:ext cx="5486400" cy="30861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EEB34B5-7C5E-C163-CE7F-8898408CC3B8}"/>
              </a:ext>
            </a:extLst>
          </p:cNvPr>
          <p:cNvSpPr/>
          <p:nvPr/>
        </p:nvSpPr>
        <p:spPr>
          <a:xfrm>
            <a:off x="1035386" y="4541505"/>
            <a:ext cx="10110060" cy="143885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Meta’s vision of three friends socializing in a 3D world represented as torso avatars</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Users experience each other through donning VR headsets</a:t>
            </a:r>
          </a:p>
        </p:txBody>
      </p:sp>
    </p:spTree>
    <p:extLst>
      <p:ext uri="{BB962C8B-B14F-4D97-AF65-F5344CB8AC3E}">
        <p14:creationId xmlns:p14="http://schemas.microsoft.com/office/powerpoint/2010/main" val="2387459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DAED3-1FAE-62B3-01CA-2CFFA96BB70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653D112-937F-C422-88F7-4A329C5BA2C3}"/>
              </a:ext>
            </a:extLst>
          </p:cNvPr>
          <p:cNvSpPr txBox="1"/>
          <p:nvPr/>
        </p:nvSpPr>
        <p:spPr>
          <a:xfrm>
            <a:off x="7186692" y="1782972"/>
            <a:ext cx="4473418" cy="1754326"/>
          </a:xfrm>
          <a:prstGeom prst="rect">
            <a:avLst/>
          </a:prstGeom>
          <a:noFill/>
        </p:spPr>
        <p:txBody>
          <a:bodyPr wrap="square" rtlCol="0">
            <a:spAutoFit/>
          </a:bodyPr>
          <a:lstStyle/>
          <a:p>
            <a:pPr algn="ctr"/>
            <a:r>
              <a:rPr lang="en-US" sz="5400" b="1" kern="0" dirty="0">
                <a:solidFill>
                  <a:schemeClr val="tx1">
                    <a:lumMod val="85000"/>
                    <a:lumOff val="15000"/>
                  </a:schemeClr>
                </a:solidFill>
                <a:latin typeface="+mj-lt"/>
              </a:rPr>
              <a:t>BEING</a:t>
            </a:r>
          </a:p>
          <a:p>
            <a:pPr algn="ctr"/>
            <a:r>
              <a:rPr lang="en-US" sz="5400" b="1" kern="0" dirty="0">
                <a:solidFill>
                  <a:srgbClr val="C04C4C"/>
                </a:solidFill>
                <a:latin typeface="+mj-lt"/>
              </a:rPr>
              <a:t>SOCIAL</a:t>
            </a:r>
          </a:p>
        </p:txBody>
      </p:sp>
      <p:sp>
        <p:nvSpPr>
          <p:cNvPr id="2" name="Slide Number Placeholder 1">
            <a:extLst>
              <a:ext uri="{FF2B5EF4-FFF2-40B4-BE49-F238E27FC236}">
                <a16:creationId xmlns:a16="http://schemas.microsoft.com/office/drawing/2014/main" id="{749C2D68-CEA8-024C-9CDC-21D8AF977321}"/>
              </a:ext>
            </a:extLst>
          </p:cNvPr>
          <p:cNvSpPr>
            <a:spLocks noGrp="1"/>
          </p:cNvSpPr>
          <p:nvPr>
            <p:ph type="sldNum" sz="quarter" idx="11"/>
          </p:nvPr>
        </p:nvSpPr>
        <p:spPr/>
        <p:txBody>
          <a:bodyPr/>
          <a:lstStyle/>
          <a:p>
            <a:fld id="{7737D3DD-0AB3-4F16-99FA-6262B2B4036D}" type="slidenum">
              <a:rPr lang="en-MY" smtClean="0"/>
              <a:t>3</a:t>
            </a:fld>
            <a:endParaRPr lang="en-MY"/>
          </a:p>
        </p:txBody>
      </p:sp>
    </p:spTree>
    <p:extLst>
      <p:ext uri="{BB962C8B-B14F-4D97-AF65-F5344CB8AC3E}">
        <p14:creationId xmlns:p14="http://schemas.microsoft.com/office/powerpoint/2010/main" val="1386602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68FC7-D92A-1321-DEF5-98B59BBBB06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8CACD5E-C4C4-8F38-0207-46FA10503AE3}"/>
              </a:ext>
            </a:extLst>
          </p:cNvPr>
          <p:cNvSpPr txBox="1"/>
          <p:nvPr/>
        </p:nvSpPr>
        <p:spPr>
          <a:xfrm>
            <a:off x="1122718" y="500188"/>
            <a:ext cx="9935391"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How much realism and immersion are necessary…?</a:t>
            </a:r>
          </a:p>
        </p:txBody>
      </p:sp>
      <p:sp>
        <p:nvSpPr>
          <p:cNvPr id="24" name="Rectangle 23">
            <a:extLst>
              <a:ext uri="{FF2B5EF4-FFF2-40B4-BE49-F238E27FC236}">
                <a16:creationId xmlns:a16="http://schemas.microsoft.com/office/drawing/2014/main" id="{81C1D728-112B-DEF4-D2C2-7AD1098474EB}"/>
              </a:ext>
            </a:extLst>
          </p:cNvPr>
          <p:cNvSpPr/>
          <p:nvPr/>
        </p:nvSpPr>
        <p:spPr>
          <a:xfrm>
            <a:off x="1035383" y="2228166"/>
            <a:ext cx="10110060"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…in telepresence to make it compelling? </a:t>
            </a:r>
          </a:p>
          <a:p>
            <a:pPr marL="342900" indent="-342900" algn="just">
              <a:lnSpc>
                <a:spcPct val="150000"/>
              </a:lnSpc>
              <a:buFont typeface="Arial" panose="020B0604020202020204" pitchFamily="34" charset="0"/>
              <a:buChar char="•"/>
            </a:pPr>
            <a:endParaRPr lang="en-US" sz="2000" i="1"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i="1" dirty="0">
                <a:solidFill>
                  <a:schemeClr val="tx1">
                    <a:lumMod val="65000"/>
                    <a:lumOff val="35000"/>
                  </a:schemeClr>
                </a:solidFill>
              </a:rPr>
              <a:t>Telepresence rooms </a:t>
            </a:r>
            <a:r>
              <a:rPr lang="en-US" sz="2000" dirty="0">
                <a:solidFill>
                  <a:schemeClr val="tx1">
                    <a:lumMod val="65000"/>
                    <a:lumOff val="35000"/>
                  </a:schemeClr>
                </a:solidFill>
              </a:rPr>
              <a:t>try to make remote people appear to be life-like </a:t>
            </a:r>
            <a:endParaRPr lang="en-US" sz="2000" i="1" dirty="0">
              <a:solidFill>
                <a:schemeClr val="tx1">
                  <a:lumMod val="65000"/>
                  <a:lumOff val="35000"/>
                </a:schemeClr>
              </a:solidFill>
            </a:endParaRP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Use multiple high-definition cameras with eye-tracking features and directional microphones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Does FaceTime have as much presence as more high-definition settings?</a:t>
            </a:r>
          </a:p>
        </p:txBody>
      </p:sp>
      <p:sp>
        <p:nvSpPr>
          <p:cNvPr id="4" name="Slide Number Placeholder 1">
            <a:extLst>
              <a:ext uri="{FF2B5EF4-FFF2-40B4-BE49-F238E27FC236}">
                <a16:creationId xmlns:a16="http://schemas.microsoft.com/office/drawing/2014/main" id="{EA620CCF-A993-A3CD-9CD7-B0A4E472C04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30</a:t>
            </a:fld>
            <a:endParaRPr lang="en-MY" dirty="0"/>
          </a:p>
        </p:txBody>
      </p:sp>
    </p:spTree>
    <p:extLst>
      <p:ext uri="{BB962C8B-B14F-4D97-AF65-F5344CB8AC3E}">
        <p14:creationId xmlns:p14="http://schemas.microsoft.com/office/powerpoint/2010/main" val="2056478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36900-B6C6-D4FA-627E-BE6D275CA7EE}"/>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3BC248C-F7B7-F60D-25C3-00C96FF45D17}"/>
              </a:ext>
            </a:extLst>
          </p:cNvPr>
          <p:cNvSpPr txBox="1"/>
          <p:nvPr/>
        </p:nvSpPr>
        <p:spPr>
          <a:xfrm>
            <a:off x="1122718" y="500188"/>
            <a:ext cx="993539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Online Collaborative Tools</a:t>
            </a:r>
          </a:p>
        </p:txBody>
      </p:sp>
      <p:sp>
        <p:nvSpPr>
          <p:cNvPr id="24" name="Rectangle 23">
            <a:extLst>
              <a:ext uri="{FF2B5EF4-FFF2-40B4-BE49-F238E27FC236}">
                <a16:creationId xmlns:a16="http://schemas.microsoft.com/office/drawing/2014/main" id="{692587DC-833A-96BE-8B73-670488FF859B}"/>
              </a:ext>
            </a:extLst>
          </p:cNvPr>
          <p:cNvSpPr/>
          <p:nvPr/>
        </p:nvSpPr>
        <p:spPr>
          <a:xfrm>
            <a:off x="1035383" y="1746903"/>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Now more commonplace in our everyday and working lives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e.g. the sharing of calendars, word processing, design and project management tools like Slack</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Places for sharing knowledge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Tools like Miro, </a:t>
            </a:r>
            <a:r>
              <a:rPr lang="en-US" sz="2000" dirty="0" err="1">
                <a:solidFill>
                  <a:schemeClr val="tx1">
                    <a:lumMod val="65000"/>
                    <a:lumOff val="35000"/>
                  </a:schemeClr>
                </a:solidFill>
              </a:rPr>
              <a:t>Figjam</a:t>
            </a:r>
            <a:r>
              <a:rPr lang="en-US" sz="2000" dirty="0">
                <a:solidFill>
                  <a:schemeClr val="tx1">
                    <a:lumMod val="65000"/>
                    <a:lumOff val="35000"/>
                  </a:schemeClr>
                </a:solidFill>
              </a:rPr>
              <a:t> and Google Docs enable online collaborative creation and editing of reports, designs, etc.,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C67AE580-DEA8-AAFC-8535-3CD4B81045B9}"/>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31</a:t>
            </a:fld>
            <a:endParaRPr lang="en-MY" dirty="0"/>
          </a:p>
        </p:txBody>
      </p:sp>
    </p:spTree>
    <p:extLst>
      <p:ext uri="{BB962C8B-B14F-4D97-AF65-F5344CB8AC3E}">
        <p14:creationId xmlns:p14="http://schemas.microsoft.com/office/powerpoint/2010/main" val="701625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1E303-DD0C-D3FA-E518-CDBB6B85CA31}"/>
            </a:ext>
          </a:extLst>
        </p:cNvPr>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024701C1-84B4-E32A-A217-6E0AEBC35FE7}"/>
              </a:ext>
            </a:extLst>
          </p:cNvPr>
          <p:cNvSpPr>
            <a:spLocks noGrp="1"/>
          </p:cNvSpPr>
          <p:nvPr>
            <p:ph type="sldNum" sz="quarter" idx="11"/>
          </p:nvPr>
        </p:nvSpPr>
        <p:spPr>
          <a:xfrm>
            <a:off x="4718816" y="6433021"/>
            <a:ext cx="2743200" cy="365125"/>
          </a:xfrm>
        </p:spPr>
        <p:txBody>
          <a:bodyPr vert="horz" lIns="91440" tIns="45720" rIns="91440" bIns="45720" rtlCol="0" anchor="ctr">
            <a:normAutofit/>
          </a:bodyPr>
          <a:lstStyle/>
          <a:p>
            <a:pPr>
              <a:spcAft>
                <a:spcPts val="600"/>
              </a:spcAft>
            </a:pPr>
            <a:fld id="{7737D3DD-0AB3-4F16-99FA-6262B2B4036D}" type="slidenum">
              <a:rPr lang="en-MY" smtClean="0"/>
              <a:pPr>
                <a:spcAft>
                  <a:spcPts val="600"/>
                </a:spcAft>
              </a:pPr>
              <a:t>32</a:t>
            </a:fld>
            <a:endParaRPr lang="en-MY"/>
          </a:p>
        </p:txBody>
      </p:sp>
      <p:sp>
        <p:nvSpPr>
          <p:cNvPr id="4" name="TextBox 3">
            <a:extLst>
              <a:ext uri="{FF2B5EF4-FFF2-40B4-BE49-F238E27FC236}">
                <a16:creationId xmlns:a16="http://schemas.microsoft.com/office/drawing/2014/main" id="{6626A571-C068-5A9E-4327-1CC733FFAC37}"/>
              </a:ext>
            </a:extLst>
          </p:cNvPr>
          <p:cNvSpPr txBox="1"/>
          <p:nvPr/>
        </p:nvSpPr>
        <p:spPr>
          <a:xfrm>
            <a:off x="756416" y="367390"/>
            <a:ext cx="1066800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Collaborative Online Tools</a:t>
            </a:r>
          </a:p>
        </p:txBody>
      </p:sp>
      <p:sp>
        <p:nvSpPr>
          <p:cNvPr id="6" name="Rectangle 5">
            <a:extLst>
              <a:ext uri="{FF2B5EF4-FFF2-40B4-BE49-F238E27FC236}">
                <a16:creationId xmlns:a16="http://schemas.microsoft.com/office/drawing/2014/main" id="{88FEE443-848E-9DE8-384C-563AD2757808}"/>
              </a:ext>
            </a:extLst>
          </p:cNvPr>
          <p:cNvSpPr/>
          <p:nvPr/>
        </p:nvSpPr>
        <p:spPr>
          <a:xfrm>
            <a:off x="2551471" y="5708558"/>
            <a:ext cx="7089058" cy="584775"/>
          </a:xfrm>
          <a:prstGeom prst="rect">
            <a:avLst/>
          </a:prstGeom>
        </p:spPr>
        <p:txBody>
          <a:bodyPr wrap="square">
            <a:spAutoFit/>
          </a:bodyPr>
          <a:lstStyle/>
          <a:p>
            <a:r>
              <a:rPr lang="en-US" sz="1600" dirty="0">
                <a:effectLst/>
                <a:ea typeface="Times New Roman" panose="02020603050405020304" pitchFamily="18" charset="0"/>
              </a:rPr>
              <a:t>Screen shot of a </a:t>
            </a:r>
            <a:r>
              <a:rPr lang="en-US" sz="1600" dirty="0" err="1">
                <a:effectLst/>
                <a:ea typeface="Times New Roman" panose="02020603050405020304" pitchFamily="18" charset="0"/>
              </a:rPr>
              <a:t>Figjam</a:t>
            </a:r>
            <a:r>
              <a:rPr lang="en-US" sz="1600" dirty="0">
                <a:effectLst/>
                <a:ea typeface="Times New Roman" panose="02020603050405020304" pitchFamily="18" charset="0"/>
              </a:rPr>
              <a:t> board used in an online class on Human-Computer Interaction where students upload their examples</a:t>
            </a:r>
          </a:p>
        </p:txBody>
      </p:sp>
      <p:pic>
        <p:nvPicPr>
          <p:cNvPr id="7" name="Picture 6" descr="A screenshot of a computer&#10;&#10;AI-generated content may be incorrect.">
            <a:extLst>
              <a:ext uri="{FF2B5EF4-FFF2-40B4-BE49-F238E27FC236}">
                <a16:creationId xmlns:a16="http://schemas.microsoft.com/office/drawing/2014/main" id="{CD70DCF6-DE70-F3D3-37E1-E921489C1142}"/>
              </a:ext>
            </a:extLst>
          </p:cNvPr>
          <p:cNvPicPr>
            <a:picLocks noChangeAspect="1"/>
          </p:cNvPicPr>
          <p:nvPr/>
        </p:nvPicPr>
        <p:blipFill>
          <a:blip r:embed="rId2">
            <a:extLst>
              <a:ext uri="{28A0092B-C50C-407E-A947-70E740481C1C}">
                <a14:useLocalDpi xmlns:a14="http://schemas.microsoft.com/office/drawing/2010/main" val="0"/>
              </a:ext>
            </a:extLst>
          </a:blip>
          <a:srcRect t="10306"/>
          <a:stretch/>
        </p:blipFill>
        <p:spPr>
          <a:xfrm>
            <a:off x="2551471" y="1086482"/>
            <a:ext cx="7089058" cy="4482388"/>
          </a:xfrm>
          <a:prstGeom prst="rect">
            <a:avLst/>
          </a:prstGeom>
        </p:spPr>
      </p:pic>
    </p:spTree>
    <p:extLst>
      <p:ext uri="{BB962C8B-B14F-4D97-AF65-F5344CB8AC3E}">
        <p14:creationId xmlns:p14="http://schemas.microsoft.com/office/powerpoint/2010/main" val="864350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3440F-8222-3F5E-C9FF-6081C6F58CD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1A0EDC0-0112-37D7-D29D-3417648B439D}"/>
              </a:ext>
            </a:extLst>
          </p:cNvPr>
          <p:cNvSpPr txBox="1"/>
          <p:nvPr/>
        </p:nvSpPr>
        <p:spPr>
          <a:xfrm>
            <a:off x="7218777" y="2402886"/>
            <a:ext cx="4473418" cy="769441"/>
          </a:xfrm>
          <a:prstGeom prst="rect">
            <a:avLst/>
          </a:prstGeom>
          <a:noFill/>
        </p:spPr>
        <p:txBody>
          <a:bodyPr wrap="square" rtlCol="0">
            <a:spAutoFit/>
          </a:bodyPr>
          <a:lstStyle/>
          <a:p>
            <a:pPr algn="ctr"/>
            <a:r>
              <a:rPr lang="en-US" sz="4400" b="1" kern="0" dirty="0">
                <a:solidFill>
                  <a:schemeClr val="tx1">
                    <a:lumMod val="85000"/>
                    <a:lumOff val="15000"/>
                  </a:schemeClr>
                </a:solidFill>
                <a:latin typeface="+mj-lt"/>
              </a:rPr>
              <a:t>CO-PRESENCE</a:t>
            </a:r>
            <a:endParaRPr lang="en-US" sz="3600" b="1" kern="0" dirty="0">
              <a:solidFill>
                <a:srgbClr val="C04C4C"/>
              </a:solidFill>
              <a:latin typeface="+mj-lt"/>
            </a:endParaRPr>
          </a:p>
        </p:txBody>
      </p:sp>
      <p:sp>
        <p:nvSpPr>
          <p:cNvPr id="2" name="Slide Number Placeholder 1">
            <a:extLst>
              <a:ext uri="{FF2B5EF4-FFF2-40B4-BE49-F238E27FC236}">
                <a16:creationId xmlns:a16="http://schemas.microsoft.com/office/drawing/2014/main" id="{ECACB0FA-04CD-EA25-E0BF-95D1F3366DD6}"/>
              </a:ext>
            </a:extLst>
          </p:cNvPr>
          <p:cNvSpPr>
            <a:spLocks noGrp="1"/>
          </p:cNvSpPr>
          <p:nvPr>
            <p:ph type="sldNum" sz="quarter" idx="11"/>
          </p:nvPr>
        </p:nvSpPr>
        <p:spPr/>
        <p:txBody>
          <a:bodyPr/>
          <a:lstStyle/>
          <a:p>
            <a:fld id="{7737D3DD-0AB3-4F16-99FA-6262B2B4036D}" type="slidenum">
              <a:rPr lang="en-MY" smtClean="0"/>
              <a:t>33</a:t>
            </a:fld>
            <a:endParaRPr lang="en-MY"/>
          </a:p>
        </p:txBody>
      </p:sp>
    </p:spTree>
    <p:extLst>
      <p:ext uri="{BB962C8B-B14F-4D97-AF65-F5344CB8AC3E}">
        <p14:creationId xmlns:p14="http://schemas.microsoft.com/office/powerpoint/2010/main" val="4087855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B9A0B-A2C2-B096-6454-06728E84003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CFFE79B-AD24-9301-99B1-73154FE3EF86}"/>
              </a:ext>
            </a:extLst>
          </p:cNvPr>
          <p:cNvSpPr txBox="1"/>
          <p:nvPr/>
        </p:nvSpPr>
        <p:spPr>
          <a:xfrm>
            <a:off x="1122718" y="500188"/>
            <a:ext cx="9935391"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What is Co-presence?</a:t>
            </a:r>
          </a:p>
        </p:txBody>
      </p:sp>
      <p:sp>
        <p:nvSpPr>
          <p:cNvPr id="24" name="Rectangle 23">
            <a:extLst>
              <a:ext uri="{FF2B5EF4-FFF2-40B4-BE49-F238E27FC236}">
                <a16:creationId xmlns:a16="http://schemas.microsoft.com/office/drawing/2014/main" id="{989DD86F-E582-D308-9090-75773249704F}"/>
              </a:ext>
            </a:extLst>
          </p:cNvPr>
          <p:cNvSpPr/>
          <p:nvPr/>
        </p:nvSpPr>
        <p:spPr>
          <a:xfrm>
            <a:off x="1035383" y="1757742"/>
            <a:ext cx="5493754"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Co-located groups who want to collaborate </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Many technologies have been designed to: </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Enable groups to work, learn and socialise more effectively together</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For example, tabletops, whiteboards, and public displays</a:t>
            </a:r>
          </a:p>
        </p:txBody>
      </p:sp>
      <p:sp>
        <p:nvSpPr>
          <p:cNvPr id="4" name="Slide Number Placeholder 1">
            <a:extLst>
              <a:ext uri="{FF2B5EF4-FFF2-40B4-BE49-F238E27FC236}">
                <a16:creationId xmlns:a16="http://schemas.microsoft.com/office/drawing/2014/main" id="{31DB5C59-8E9F-A381-4897-4D68F74B40E5}"/>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34</a:t>
            </a:fld>
            <a:endParaRPr lang="en-GB" dirty="0"/>
          </a:p>
        </p:txBody>
      </p:sp>
      <p:pic>
        <p:nvPicPr>
          <p:cNvPr id="2" name="Picture 1" descr="Person interacting with large digital display t">
            <a:extLst>
              <a:ext uri="{FF2B5EF4-FFF2-40B4-BE49-F238E27FC236}">
                <a16:creationId xmlns:a16="http://schemas.microsoft.com/office/drawing/2014/main" id="{C8985F21-6D95-4245-943D-C0583A05A0DD}"/>
              </a:ext>
            </a:extLst>
          </p:cNvPr>
          <p:cNvPicPr>
            <a:picLocks noChangeAspect="1"/>
          </p:cNvPicPr>
          <p:nvPr/>
        </p:nvPicPr>
        <p:blipFill>
          <a:blip r:embed="rId2"/>
          <a:stretch>
            <a:fillRect/>
          </a:stretch>
        </p:blipFill>
        <p:spPr>
          <a:xfrm>
            <a:off x="7111973" y="1891861"/>
            <a:ext cx="3827431" cy="2840197"/>
          </a:xfrm>
          <a:prstGeom prst="rect">
            <a:avLst/>
          </a:prstGeom>
        </p:spPr>
      </p:pic>
    </p:spTree>
    <p:extLst>
      <p:ext uri="{BB962C8B-B14F-4D97-AF65-F5344CB8AC3E}">
        <p14:creationId xmlns:p14="http://schemas.microsoft.com/office/powerpoint/2010/main" val="600140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ABB92-1EAA-691D-B0D9-F8453BCEFA5A}"/>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B0A45D0-5E83-7BCD-BECC-A46CC9651AA4}"/>
              </a:ext>
            </a:extLst>
          </p:cNvPr>
          <p:cNvSpPr txBox="1"/>
          <p:nvPr/>
        </p:nvSpPr>
        <p:spPr>
          <a:xfrm>
            <a:off x="1122718" y="500188"/>
            <a:ext cx="993539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Coordination Mechanisms</a:t>
            </a:r>
          </a:p>
        </p:txBody>
      </p:sp>
      <p:sp>
        <p:nvSpPr>
          <p:cNvPr id="24" name="Rectangle 23">
            <a:extLst>
              <a:ext uri="{FF2B5EF4-FFF2-40B4-BE49-F238E27FC236}">
                <a16:creationId xmlns:a16="http://schemas.microsoft.com/office/drawing/2014/main" id="{59412594-3BF0-4992-1FE7-5D1CFC67E8C1}"/>
              </a:ext>
            </a:extLst>
          </p:cNvPr>
          <p:cNvSpPr/>
          <p:nvPr/>
        </p:nvSpPr>
        <p:spPr>
          <a:xfrm>
            <a:off x="1035383" y="1555410"/>
            <a:ext cx="10110060"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When a group of people act or interact together, they need to coordinate themselves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For example, when playing football or navigating a ship</a:t>
            </a:r>
          </a:p>
          <a:p>
            <a:pPr algn="just">
              <a:lnSpc>
                <a:spcPct val="150000"/>
              </a:lnSpc>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To do so, they use: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Verbal and non-verbal communication</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Schedules, rules, and conventions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Shared external representations</a:t>
            </a:r>
          </a:p>
        </p:txBody>
      </p:sp>
      <p:sp>
        <p:nvSpPr>
          <p:cNvPr id="4" name="Slide Number Placeholder 1">
            <a:extLst>
              <a:ext uri="{FF2B5EF4-FFF2-40B4-BE49-F238E27FC236}">
                <a16:creationId xmlns:a16="http://schemas.microsoft.com/office/drawing/2014/main" id="{C5D8A256-F814-EA3B-26F4-8918FD70EAF3}"/>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35</a:t>
            </a:fld>
            <a:endParaRPr lang="en-MY" dirty="0"/>
          </a:p>
        </p:txBody>
      </p:sp>
    </p:spTree>
    <p:extLst>
      <p:ext uri="{BB962C8B-B14F-4D97-AF65-F5344CB8AC3E}">
        <p14:creationId xmlns:p14="http://schemas.microsoft.com/office/powerpoint/2010/main" val="3409445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4279E-8EF0-2917-BC9E-24DF7F9AC19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A6D61E6-D833-267C-3901-835D3EACEC87}"/>
              </a:ext>
            </a:extLst>
          </p:cNvPr>
          <p:cNvSpPr txBox="1"/>
          <p:nvPr/>
        </p:nvSpPr>
        <p:spPr>
          <a:xfrm>
            <a:off x="692130" y="424979"/>
            <a:ext cx="1079656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In Person Coordinating Mechanisms</a:t>
            </a:r>
          </a:p>
        </p:txBody>
      </p:sp>
      <p:sp>
        <p:nvSpPr>
          <p:cNvPr id="24" name="Rectangle 23">
            <a:extLst>
              <a:ext uri="{FF2B5EF4-FFF2-40B4-BE49-F238E27FC236}">
                <a16:creationId xmlns:a16="http://schemas.microsoft.com/office/drawing/2014/main" id="{F11F5047-3F88-9876-9048-AD024764EE43}"/>
              </a:ext>
            </a:extLst>
          </p:cNvPr>
          <p:cNvSpPr/>
          <p:nvPr/>
        </p:nvSpPr>
        <p:spPr>
          <a:xfrm>
            <a:off x="1035383" y="1555410"/>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Talk is central</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Non-verbal also used to emphasize and as a substitute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e.g., nods, shakes, winks, glances, gestures, and hand-raising</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Formal meetings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Explicit structures such as agendas, memos, and minutes are employed to coordinate the activity</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B2D1C884-691E-8443-37F4-74C5C2BB5963}"/>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36</a:t>
            </a:fld>
            <a:endParaRPr lang="en-MY" dirty="0"/>
          </a:p>
        </p:txBody>
      </p:sp>
    </p:spTree>
    <p:extLst>
      <p:ext uri="{BB962C8B-B14F-4D97-AF65-F5344CB8AC3E}">
        <p14:creationId xmlns:p14="http://schemas.microsoft.com/office/powerpoint/2010/main" val="1196467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E41EA-B747-EAF5-7975-4F667FC233E9}"/>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A4CD16B-242B-162D-2106-8F8EB605683B}"/>
              </a:ext>
            </a:extLst>
          </p:cNvPr>
          <p:cNvSpPr txBox="1"/>
          <p:nvPr/>
        </p:nvSpPr>
        <p:spPr>
          <a:xfrm>
            <a:off x="692130" y="424979"/>
            <a:ext cx="1079656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Awareness Mechanisms</a:t>
            </a:r>
          </a:p>
        </p:txBody>
      </p:sp>
      <p:sp>
        <p:nvSpPr>
          <p:cNvPr id="24" name="Rectangle 23">
            <a:extLst>
              <a:ext uri="{FF2B5EF4-FFF2-40B4-BE49-F238E27FC236}">
                <a16:creationId xmlns:a16="http://schemas.microsoft.com/office/drawing/2014/main" id="{5119D77A-3C04-351A-A019-B8040D974922}"/>
              </a:ext>
            </a:extLst>
          </p:cNvPr>
          <p:cNvSpPr/>
          <p:nvPr/>
        </p:nvSpPr>
        <p:spPr>
          <a:xfrm>
            <a:off x="1035383" y="1354841"/>
            <a:ext cx="10110060"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Involves knowing who is around, what is happening, and who is talking with whom (</a:t>
            </a:r>
            <a:r>
              <a:rPr lang="en-US" sz="2000" dirty="0" err="1">
                <a:solidFill>
                  <a:schemeClr val="tx1">
                    <a:lumMod val="65000"/>
                    <a:lumOff val="35000"/>
                  </a:schemeClr>
                </a:solidFill>
              </a:rPr>
              <a:t>Dourish</a:t>
            </a:r>
            <a:r>
              <a:rPr lang="en-US" sz="2000" dirty="0">
                <a:solidFill>
                  <a:schemeClr val="tx1">
                    <a:lumMod val="65000"/>
                    <a:lumOff val="35000"/>
                  </a:schemeClr>
                </a:solidFill>
              </a:rPr>
              <a:t> and Bly, 1992)</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Peripheral awareness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Keeping an eye on things happening in the periphery of vision</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Overhearing and overseeing—allows tracking of what others are doing without explicit cues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Situational awareness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Being aware of what is happening around you in order to understand how information and your actions will affect ongoing and future events</a:t>
            </a:r>
          </a:p>
          <a:p>
            <a:pPr marL="1257300" lvl="2" indent="-342900" algn="just">
              <a:lnSpc>
                <a:spcPct val="150000"/>
              </a:lnSpc>
              <a:buFont typeface="Arial" panose="020B0604020202020204" pitchFamily="34" charset="0"/>
              <a:buChar char="•"/>
            </a:pPr>
            <a:r>
              <a:rPr lang="en-US" sz="2000" dirty="0">
                <a:solidFill>
                  <a:schemeClr val="tx1">
                    <a:lumMod val="65000"/>
                    <a:lumOff val="35000"/>
                  </a:schemeClr>
                </a:solidFill>
              </a:rPr>
              <a:t>For example, air traffic control or an operating theatre</a:t>
            </a:r>
          </a:p>
        </p:txBody>
      </p:sp>
      <p:sp>
        <p:nvSpPr>
          <p:cNvPr id="4" name="Slide Number Placeholder 1">
            <a:extLst>
              <a:ext uri="{FF2B5EF4-FFF2-40B4-BE49-F238E27FC236}">
                <a16:creationId xmlns:a16="http://schemas.microsoft.com/office/drawing/2014/main" id="{2E7CF1D0-2248-CAFA-FD18-07930D9B3E73}"/>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37</a:t>
            </a:fld>
            <a:endParaRPr lang="en-MY" dirty="0"/>
          </a:p>
        </p:txBody>
      </p:sp>
    </p:spTree>
    <p:extLst>
      <p:ext uri="{BB962C8B-B14F-4D97-AF65-F5344CB8AC3E}">
        <p14:creationId xmlns:p14="http://schemas.microsoft.com/office/powerpoint/2010/main" val="1691303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38900-F1A7-3525-CFAD-A4CFE4182D7A}"/>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AE846BB8-82DA-A528-3DB6-C807A5761459}"/>
              </a:ext>
            </a:extLst>
          </p:cNvPr>
          <p:cNvSpPr txBox="1"/>
          <p:nvPr/>
        </p:nvSpPr>
        <p:spPr>
          <a:xfrm>
            <a:off x="692130" y="424979"/>
            <a:ext cx="1079656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Shareable Interfaces</a:t>
            </a:r>
          </a:p>
        </p:txBody>
      </p:sp>
      <p:sp>
        <p:nvSpPr>
          <p:cNvPr id="24" name="Rectangle 23">
            <a:extLst>
              <a:ext uri="{FF2B5EF4-FFF2-40B4-BE49-F238E27FC236}">
                <a16:creationId xmlns:a16="http://schemas.microsoft.com/office/drawing/2014/main" id="{AF2467ED-72B5-F84A-52C4-FED93EC06E57}"/>
              </a:ext>
            </a:extLst>
          </p:cNvPr>
          <p:cNvSpPr/>
          <p:nvPr/>
        </p:nvSpPr>
        <p:spPr>
          <a:xfrm>
            <a:off x="1035383" y="1468956"/>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Designed to capitalize on existing forms of coordination and awareness mechanisms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Several studies investigating whether they help people to work together better, have found:</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More equitable participation</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More natural to work around</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More comfortable sitting around a table than standing in front of a display</a:t>
            </a:r>
          </a:p>
        </p:txBody>
      </p:sp>
      <p:sp>
        <p:nvSpPr>
          <p:cNvPr id="4" name="Slide Number Placeholder 1">
            <a:extLst>
              <a:ext uri="{FF2B5EF4-FFF2-40B4-BE49-F238E27FC236}">
                <a16:creationId xmlns:a16="http://schemas.microsoft.com/office/drawing/2014/main" id="{499F58B2-D346-D15F-C8A1-925C5EE18E8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38</a:t>
            </a:fld>
            <a:endParaRPr lang="en-MY" dirty="0"/>
          </a:p>
        </p:txBody>
      </p:sp>
    </p:spTree>
    <p:extLst>
      <p:ext uri="{BB962C8B-B14F-4D97-AF65-F5344CB8AC3E}">
        <p14:creationId xmlns:p14="http://schemas.microsoft.com/office/powerpoint/2010/main" val="552065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95820-30AD-A7A5-91F0-A356E1F988C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BC6FFA39-DB24-0735-D6B0-C4BE6CF4B9DD}"/>
              </a:ext>
            </a:extLst>
          </p:cNvPr>
          <p:cNvSpPr txBox="1"/>
          <p:nvPr/>
        </p:nvSpPr>
        <p:spPr>
          <a:xfrm>
            <a:off x="1122718" y="500188"/>
            <a:ext cx="9935391"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The Reflect Table</a:t>
            </a:r>
          </a:p>
        </p:txBody>
      </p:sp>
      <p:sp>
        <p:nvSpPr>
          <p:cNvPr id="24" name="Rectangle 23">
            <a:extLst>
              <a:ext uri="{FF2B5EF4-FFF2-40B4-BE49-F238E27FC236}">
                <a16:creationId xmlns:a16="http://schemas.microsoft.com/office/drawing/2014/main" id="{26083A3C-DE56-CD07-D216-F2C03818BC27}"/>
              </a:ext>
            </a:extLst>
          </p:cNvPr>
          <p:cNvSpPr/>
          <p:nvPr/>
        </p:nvSpPr>
        <p:spPr>
          <a:xfrm>
            <a:off x="1035383" y="1757742"/>
            <a:ext cx="5493754"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LEDs lit up to reflect how much each member of the group spoke</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Used microphones in front of each individual to do this</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Study showed those who spoke the most changed their behaviour the most</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Those who spoke the least did not change their behaviour</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Why do you think this is?</a:t>
            </a:r>
          </a:p>
        </p:txBody>
      </p:sp>
      <p:sp>
        <p:nvSpPr>
          <p:cNvPr id="4" name="Slide Number Placeholder 1">
            <a:extLst>
              <a:ext uri="{FF2B5EF4-FFF2-40B4-BE49-F238E27FC236}">
                <a16:creationId xmlns:a16="http://schemas.microsoft.com/office/drawing/2014/main" id="{D0E1B3E0-804C-CB05-E9DD-CAB539A77FE2}"/>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39</a:t>
            </a:fld>
            <a:endParaRPr lang="en-GB" dirty="0"/>
          </a:p>
        </p:txBody>
      </p:sp>
      <p:pic>
        <p:nvPicPr>
          <p:cNvPr id="3" name="Content Placeholder 7" descr="Photograph of the Reflect Table.&#10;">
            <a:extLst>
              <a:ext uri="{FF2B5EF4-FFF2-40B4-BE49-F238E27FC236}">
                <a16:creationId xmlns:a16="http://schemas.microsoft.com/office/drawing/2014/main" id="{37469724-CCA1-7908-87D1-62CE358F8651}"/>
              </a:ext>
            </a:extLst>
          </p:cNvPr>
          <p:cNvPicPr>
            <a:picLocks noChangeAspect="1"/>
          </p:cNvPicPr>
          <p:nvPr/>
        </p:nvPicPr>
        <p:blipFill>
          <a:blip r:embed="rId3"/>
          <a:stretch>
            <a:fillRect/>
          </a:stretch>
        </p:blipFill>
        <p:spPr>
          <a:xfrm>
            <a:off x="7118017" y="2397793"/>
            <a:ext cx="4038600" cy="2685888"/>
          </a:xfrm>
          <a:prstGeom prst="rect">
            <a:avLst/>
          </a:prstGeom>
        </p:spPr>
      </p:pic>
    </p:spTree>
    <p:extLst>
      <p:ext uri="{BB962C8B-B14F-4D97-AF65-F5344CB8AC3E}">
        <p14:creationId xmlns:p14="http://schemas.microsoft.com/office/powerpoint/2010/main" val="1649660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A2438-6C99-266C-2D7C-86FDF823AC8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F8ABBDF-3747-8705-1924-07418AF13822}"/>
              </a:ext>
            </a:extLst>
          </p:cNvPr>
          <p:cNvSpPr txBox="1"/>
          <p:nvPr/>
        </p:nvSpPr>
        <p:spPr>
          <a:xfrm>
            <a:off x="2090862" y="473741"/>
            <a:ext cx="799910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Social Interaction</a:t>
            </a:r>
          </a:p>
        </p:txBody>
      </p:sp>
      <p:sp>
        <p:nvSpPr>
          <p:cNvPr id="24" name="Rectangle 23">
            <a:extLst>
              <a:ext uri="{FF2B5EF4-FFF2-40B4-BE49-F238E27FC236}">
                <a16:creationId xmlns:a16="http://schemas.microsoft.com/office/drawing/2014/main" id="{F661811A-DEE6-3FF2-146E-A7FF2A655DF1}"/>
              </a:ext>
            </a:extLst>
          </p:cNvPr>
          <p:cNvSpPr/>
          <p:nvPr/>
        </p:nvSpPr>
        <p:spPr>
          <a:xfrm>
            <a:off x="1035386" y="1243182"/>
            <a:ext cx="10110060"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We live together, work together, play together, talk to each other, and socialize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Social technologies developed to enable us to persist in being social when apart</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They differ in how they support us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Some encourage social interactions (for example, family games with Alexa)</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Others have a negative impact on everyday conversations (Turkle, 2015)</a:t>
            </a:r>
          </a:p>
        </p:txBody>
      </p:sp>
      <p:sp>
        <p:nvSpPr>
          <p:cNvPr id="4" name="Slide Number Placeholder 1">
            <a:extLst>
              <a:ext uri="{FF2B5EF4-FFF2-40B4-BE49-F238E27FC236}">
                <a16:creationId xmlns:a16="http://schemas.microsoft.com/office/drawing/2014/main" id="{9B2989F2-FC63-3B7C-8084-C33836BF910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a:t>
            </a:fld>
            <a:endParaRPr lang="en-MY" dirty="0"/>
          </a:p>
        </p:txBody>
      </p:sp>
    </p:spTree>
    <p:extLst>
      <p:ext uri="{BB962C8B-B14F-4D97-AF65-F5344CB8AC3E}">
        <p14:creationId xmlns:p14="http://schemas.microsoft.com/office/powerpoint/2010/main" val="4097058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07E80-D431-D354-F928-D6447A8309B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BFCA1BC-E667-66B7-158D-A775672562D7}"/>
              </a:ext>
            </a:extLst>
          </p:cNvPr>
          <p:cNvSpPr txBox="1"/>
          <p:nvPr/>
        </p:nvSpPr>
        <p:spPr>
          <a:xfrm>
            <a:off x="1122718" y="500188"/>
            <a:ext cx="9935391"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Playing Together in Same Space</a:t>
            </a:r>
          </a:p>
        </p:txBody>
      </p:sp>
      <p:sp>
        <p:nvSpPr>
          <p:cNvPr id="24" name="Rectangle 23">
            <a:extLst>
              <a:ext uri="{FF2B5EF4-FFF2-40B4-BE49-F238E27FC236}">
                <a16:creationId xmlns:a16="http://schemas.microsoft.com/office/drawing/2014/main" id="{94FC218C-2373-0C56-B57B-262C366F5C8E}"/>
              </a:ext>
            </a:extLst>
          </p:cNvPr>
          <p:cNvSpPr/>
          <p:nvPr/>
        </p:nvSpPr>
        <p:spPr>
          <a:xfrm>
            <a:off x="1122718" y="1605483"/>
            <a:ext cx="5493754"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Visitors using an AR sandbox at the V&amp;A museum in London</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Visitors sculpt landscapes out of sand</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System reacts with changing superimposed digital </a:t>
            </a:r>
            <a:r>
              <a:rPr lang="en-GB" sz="2000" dirty="0" err="1">
                <a:solidFill>
                  <a:schemeClr val="tx1">
                    <a:lumMod val="65000"/>
                    <a:lumOff val="35000"/>
                  </a:schemeClr>
                </a:solidFill>
              </a:rPr>
              <a:t>colored</a:t>
            </a:r>
            <a:r>
              <a:rPr lang="en-GB" sz="2000" dirty="0">
                <a:solidFill>
                  <a:schemeClr val="tx1">
                    <a:lumMod val="65000"/>
                    <a:lumOff val="35000"/>
                  </a:schemeClr>
                </a:solidFill>
              </a:rPr>
              <a:t> landscape</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Enables creative forms of collaboration</a:t>
            </a:r>
          </a:p>
        </p:txBody>
      </p:sp>
      <p:sp>
        <p:nvSpPr>
          <p:cNvPr id="4" name="Slide Number Placeholder 1">
            <a:extLst>
              <a:ext uri="{FF2B5EF4-FFF2-40B4-BE49-F238E27FC236}">
                <a16:creationId xmlns:a16="http://schemas.microsoft.com/office/drawing/2014/main" id="{48FC9E2E-1E75-E335-357F-A5880AB03C79}"/>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40</a:t>
            </a:fld>
            <a:endParaRPr lang="en-GB" dirty="0"/>
          </a:p>
        </p:txBody>
      </p:sp>
      <p:pic>
        <p:nvPicPr>
          <p:cNvPr id="2" name="Content Placeholder 8" descr="Photograph of visitors creating together using an augmented reality sandbox at the V&amp;A Museum in London.&#10;">
            <a:extLst>
              <a:ext uri="{FF2B5EF4-FFF2-40B4-BE49-F238E27FC236}">
                <a16:creationId xmlns:a16="http://schemas.microsoft.com/office/drawing/2014/main" id="{4C851A57-AE70-7B23-732C-481CC2B10C5E}"/>
              </a:ext>
            </a:extLst>
          </p:cNvPr>
          <p:cNvPicPr>
            <a:picLocks noChangeAspect="1"/>
          </p:cNvPicPr>
          <p:nvPr/>
        </p:nvPicPr>
        <p:blipFill>
          <a:blip r:embed="rId3"/>
          <a:stretch>
            <a:fillRect/>
          </a:stretch>
        </p:blipFill>
        <p:spPr>
          <a:xfrm>
            <a:off x="7209293" y="1605483"/>
            <a:ext cx="3319940" cy="4491683"/>
          </a:xfrm>
          <a:prstGeom prst="rect">
            <a:avLst/>
          </a:prstGeom>
        </p:spPr>
      </p:pic>
    </p:spTree>
    <p:extLst>
      <p:ext uri="{BB962C8B-B14F-4D97-AF65-F5344CB8AC3E}">
        <p14:creationId xmlns:p14="http://schemas.microsoft.com/office/powerpoint/2010/main" val="188068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39512-42FE-A2FC-5F87-A22F45284AF9}"/>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FACA7A8-D0A1-BD07-2CF3-32B9EA743D52}"/>
              </a:ext>
            </a:extLst>
          </p:cNvPr>
          <p:cNvSpPr txBox="1"/>
          <p:nvPr/>
        </p:nvSpPr>
        <p:spPr>
          <a:xfrm>
            <a:off x="0" y="500188"/>
            <a:ext cx="12192000" cy="1077218"/>
          </a:xfrm>
          <a:prstGeom prst="rect">
            <a:avLst/>
          </a:prstGeom>
          <a:noFill/>
        </p:spPr>
        <p:txBody>
          <a:bodyPr wrap="square" rtlCol="0">
            <a:spAutoFit/>
          </a:bodyPr>
          <a:lstStyle/>
          <a:p>
            <a:pPr algn="ctr"/>
            <a:r>
              <a:rPr lang="en-GB" sz="3200" dirty="0" err="1">
                <a:solidFill>
                  <a:schemeClr val="tx1">
                    <a:lumMod val="75000"/>
                    <a:lumOff val="25000"/>
                  </a:schemeClr>
                </a:solidFill>
                <a:latin typeface="+mj-lt"/>
              </a:rPr>
              <a:t>PeopleLens</a:t>
            </a:r>
            <a:r>
              <a:rPr lang="en-GB" sz="3200" dirty="0">
                <a:solidFill>
                  <a:schemeClr val="tx1">
                    <a:lumMod val="75000"/>
                    <a:lumOff val="25000"/>
                  </a:schemeClr>
                </a:solidFill>
                <a:latin typeface="+mj-lt"/>
              </a:rPr>
              <a:t>: A head mounted device that enhances a blind child’s spatial awareness of those around them</a:t>
            </a:r>
          </a:p>
        </p:txBody>
      </p:sp>
      <p:sp>
        <p:nvSpPr>
          <p:cNvPr id="4" name="Slide Number Placeholder 1">
            <a:extLst>
              <a:ext uri="{FF2B5EF4-FFF2-40B4-BE49-F238E27FC236}">
                <a16:creationId xmlns:a16="http://schemas.microsoft.com/office/drawing/2014/main" id="{D865D535-9EBA-2462-D112-F1BB5F4EFD25}"/>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41</a:t>
            </a:fld>
            <a:endParaRPr lang="en-GB" dirty="0"/>
          </a:p>
        </p:txBody>
      </p:sp>
      <p:pic>
        <p:nvPicPr>
          <p:cNvPr id="3" name="Picture 12" descr="Photograph of people. Lens: a head-mounted device that enhances a blind child's spatial awareness of those around them.&#10;">
            <a:extLst>
              <a:ext uri="{FF2B5EF4-FFF2-40B4-BE49-F238E27FC236}">
                <a16:creationId xmlns:a16="http://schemas.microsoft.com/office/drawing/2014/main" id="{3ADDD972-7732-1BA4-5A58-691ECFDF5200}"/>
              </a:ext>
            </a:extLst>
          </p:cNvPr>
          <p:cNvPicPr>
            <a:picLocks noChangeAspect="1" noChangeArrowheads="1"/>
          </p:cNvPicPr>
          <p:nvPr/>
        </p:nvPicPr>
        <p:blipFill rotWithShape="1">
          <a:blip r:embed="rId3" r:link="rId4" cstate="print">
            <a:extLst>
              <a:ext uri="{28A0092B-C50C-407E-A947-70E740481C1C}">
                <a14:useLocalDpi xmlns:a14="http://schemas.microsoft.com/office/drawing/2010/main" val="0"/>
              </a:ext>
            </a:extLst>
          </a:blip>
          <a:srcRect t="2229"/>
          <a:stretch>
            <a:fillRect/>
          </a:stretch>
        </p:blipFill>
        <p:spPr bwMode="auto">
          <a:xfrm>
            <a:off x="2664864" y="1948190"/>
            <a:ext cx="6851104" cy="3767843"/>
          </a:xfrm>
          <a:prstGeom prst="rect">
            <a:avLst/>
          </a:prstGeom>
          <a:solidFill>
            <a:srgbClr val="FFFFFF"/>
          </a:solidFill>
        </p:spPr>
      </p:pic>
      <p:sp>
        <p:nvSpPr>
          <p:cNvPr id="5" name="TextBox 4">
            <a:extLst>
              <a:ext uri="{FF2B5EF4-FFF2-40B4-BE49-F238E27FC236}">
                <a16:creationId xmlns:a16="http://schemas.microsoft.com/office/drawing/2014/main" id="{56B7E44B-DA44-2BBF-8B2D-DED5199B5920}"/>
              </a:ext>
            </a:extLst>
          </p:cNvPr>
          <p:cNvSpPr txBox="1"/>
          <p:nvPr/>
        </p:nvSpPr>
        <p:spPr>
          <a:xfrm>
            <a:off x="2611154" y="5717485"/>
            <a:ext cx="6619120" cy="338554"/>
          </a:xfrm>
          <a:prstGeom prst="rect">
            <a:avLst/>
          </a:prstGeom>
          <a:noFill/>
        </p:spPr>
        <p:txBody>
          <a:bodyPr wrap="none" rtlCol="0">
            <a:spAutoFit/>
          </a:bodyPr>
          <a:lstStyle/>
          <a:p>
            <a:r>
              <a:rPr lang="en-US" sz="1600" dirty="0"/>
              <a:t>Video See </a:t>
            </a:r>
            <a:r>
              <a:rPr lang="en-US" sz="1600" dirty="0" err="1"/>
              <a:t>PeopleLens</a:t>
            </a:r>
            <a:r>
              <a:rPr lang="en-US" sz="1600" dirty="0"/>
              <a:t> in action: https://</a:t>
            </a:r>
            <a:r>
              <a:rPr lang="en-US" sz="1600" dirty="0" err="1"/>
              <a:t>youtu.be</a:t>
            </a:r>
            <a:r>
              <a:rPr lang="en-US" sz="1600" dirty="0"/>
              <a:t>/astmNfJHT4A.</a:t>
            </a:r>
          </a:p>
        </p:txBody>
      </p:sp>
    </p:spTree>
    <p:extLst>
      <p:ext uri="{BB962C8B-B14F-4D97-AF65-F5344CB8AC3E}">
        <p14:creationId xmlns:p14="http://schemas.microsoft.com/office/powerpoint/2010/main" val="1965623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BA9FD-4E44-4DC6-725C-62818F8A829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815D606-0BFC-F01A-0BC2-D6F7CFD5B228}"/>
              </a:ext>
            </a:extLst>
          </p:cNvPr>
          <p:cNvSpPr txBox="1"/>
          <p:nvPr/>
        </p:nvSpPr>
        <p:spPr>
          <a:xfrm>
            <a:off x="7186692" y="1782972"/>
            <a:ext cx="4473418" cy="1754326"/>
          </a:xfrm>
          <a:prstGeom prst="rect">
            <a:avLst/>
          </a:prstGeom>
          <a:noFill/>
        </p:spPr>
        <p:txBody>
          <a:bodyPr wrap="square" rtlCol="0">
            <a:spAutoFit/>
          </a:bodyPr>
          <a:lstStyle/>
          <a:p>
            <a:pPr algn="ctr"/>
            <a:r>
              <a:rPr lang="en-US" sz="5400" b="1" kern="0" dirty="0">
                <a:solidFill>
                  <a:schemeClr val="tx1">
                    <a:lumMod val="85000"/>
                    <a:lumOff val="15000"/>
                  </a:schemeClr>
                </a:solidFill>
                <a:latin typeface="+mj-lt"/>
              </a:rPr>
              <a:t>SOCIAL</a:t>
            </a:r>
          </a:p>
          <a:p>
            <a:pPr algn="ctr"/>
            <a:r>
              <a:rPr lang="en-US" sz="5400" b="1" kern="0" dirty="0">
                <a:solidFill>
                  <a:srgbClr val="C04C4C"/>
                </a:solidFill>
                <a:latin typeface="+mj-lt"/>
              </a:rPr>
              <a:t>GAMES</a:t>
            </a:r>
          </a:p>
        </p:txBody>
      </p:sp>
      <p:sp>
        <p:nvSpPr>
          <p:cNvPr id="2" name="Slide Number Placeholder 1">
            <a:extLst>
              <a:ext uri="{FF2B5EF4-FFF2-40B4-BE49-F238E27FC236}">
                <a16:creationId xmlns:a16="http://schemas.microsoft.com/office/drawing/2014/main" id="{FD8BE0C7-91A9-7CE1-15E8-BE5686119B4E}"/>
              </a:ext>
            </a:extLst>
          </p:cNvPr>
          <p:cNvSpPr>
            <a:spLocks noGrp="1"/>
          </p:cNvSpPr>
          <p:nvPr>
            <p:ph type="sldNum" sz="quarter" idx="11"/>
          </p:nvPr>
        </p:nvSpPr>
        <p:spPr/>
        <p:txBody>
          <a:bodyPr/>
          <a:lstStyle/>
          <a:p>
            <a:fld id="{7737D3DD-0AB3-4F16-99FA-6262B2B4036D}" type="slidenum">
              <a:rPr lang="en-MY" smtClean="0"/>
              <a:t>42</a:t>
            </a:fld>
            <a:endParaRPr lang="en-MY"/>
          </a:p>
        </p:txBody>
      </p:sp>
    </p:spTree>
    <p:extLst>
      <p:ext uri="{BB962C8B-B14F-4D97-AF65-F5344CB8AC3E}">
        <p14:creationId xmlns:p14="http://schemas.microsoft.com/office/powerpoint/2010/main" val="3884791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95AEE-E164-11FE-175F-76DD3A30ECC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1671F90-43F6-484A-6A2D-BBE49659785B}"/>
              </a:ext>
            </a:extLst>
          </p:cNvPr>
          <p:cNvSpPr txBox="1"/>
          <p:nvPr/>
        </p:nvSpPr>
        <p:spPr>
          <a:xfrm>
            <a:off x="692130" y="424979"/>
            <a:ext cx="1079656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Social Games</a:t>
            </a:r>
          </a:p>
        </p:txBody>
      </p:sp>
      <p:sp>
        <p:nvSpPr>
          <p:cNvPr id="24" name="Rectangle 23">
            <a:extLst>
              <a:ext uri="{FF2B5EF4-FFF2-40B4-BE49-F238E27FC236}">
                <a16:creationId xmlns:a16="http://schemas.microsoft.com/office/drawing/2014/main" id="{0ECD430D-166B-FA09-68C3-135D168F250B}"/>
              </a:ext>
            </a:extLst>
          </p:cNvPr>
          <p:cNvSpPr/>
          <p:nvPr/>
        </p:nvSpPr>
        <p:spPr>
          <a:xfrm>
            <a:off x="1035383" y="1468956"/>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Designed to facilitate social interaction</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be played indoors or outdoors, with and without technology.</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 examples include board games, tabletop games, and videogames (such as Minecraft)</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Each player is aware of other players’ presence, their actions and how well they are playing</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7FB8EF79-4910-C7DF-17E2-E24356306DC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43</a:t>
            </a:fld>
            <a:endParaRPr lang="en-MY" dirty="0"/>
          </a:p>
        </p:txBody>
      </p:sp>
    </p:spTree>
    <p:extLst>
      <p:ext uri="{BB962C8B-B14F-4D97-AF65-F5344CB8AC3E}">
        <p14:creationId xmlns:p14="http://schemas.microsoft.com/office/powerpoint/2010/main" val="2756213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D88FA-008C-C43C-40A6-9817CF9155A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F102F1C-1EA8-B430-2EB7-53448124F91F}"/>
              </a:ext>
            </a:extLst>
          </p:cNvPr>
          <p:cNvSpPr txBox="1"/>
          <p:nvPr/>
        </p:nvSpPr>
        <p:spPr>
          <a:xfrm>
            <a:off x="692130" y="424979"/>
            <a:ext cx="1079656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Social Online Games</a:t>
            </a:r>
          </a:p>
        </p:txBody>
      </p:sp>
      <p:sp>
        <p:nvSpPr>
          <p:cNvPr id="24" name="Rectangle 23">
            <a:extLst>
              <a:ext uri="{FF2B5EF4-FFF2-40B4-BE49-F238E27FC236}">
                <a16:creationId xmlns:a16="http://schemas.microsoft.com/office/drawing/2014/main" id="{04EBDE9F-55E4-A201-FB14-AC121BD2318A}"/>
              </a:ext>
            </a:extLst>
          </p:cNvPr>
          <p:cNvSpPr/>
          <p:nvPr/>
        </p:nvSpPr>
        <p:spPr>
          <a:xfrm>
            <a:off x="1035383" y="1077050"/>
            <a:ext cx="10110060" cy="5409173"/>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involve creating a community, where competition, collaboration, peer pressure, rebellion, jealousy, and so on are all played out in their various forms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Matt Richetti (2022) has proposed three heuristics for evaluating them:</a:t>
            </a:r>
          </a:p>
          <a:p>
            <a:pPr marL="800100" lvl="1" indent="-342900" algn="just">
              <a:lnSpc>
                <a:spcPct val="150000"/>
              </a:lnSpc>
              <a:buFont typeface="Arial" panose="020B0604020202020204" pitchFamily="34" charset="0"/>
              <a:buChar char="•"/>
            </a:pPr>
            <a:r>
              <a:rPr lang="en-US" sz="1600" dirty="0">
                <a:solidFill>
                  <a:schemeClr val="tx1">
                    <a:lumMod val="65000"/>
                    <a:lumOff val="35000"/>
                  </a:schemeClr>
                </a:solidFill>
              </a:rPr>
              <a:t>Does the social game involve synchronous or asynchronous player interaction, where players either chat with each other or they take turns. </a:t>
            </a:r>
          </a:p>
          <a:p>
            <a:pPr marL="800100" lvl="1" indent="-342900" algn="just">
              <a:lnSpc>
                <a:spcPct val="150000"/>
              </a:lnSpc>
              <a:buFont typeface="Arial" panose="020B0604020202020204" pitchFamily="34" charset="0"/>
              <a:buChar char="•"/>
            </a:pPr>
            <a:r>
              <a:rPr lang="en-US" sz="1600" dirty="0">
                <a:solidFill>
                  <a:schemeClr val="tx1">
                    <a:lumMod val="65000"/>
                    <a:lumOff val="35000"/>
                  </a:schemeClr>
                </a:solidFill>
              </a:rPr>
              <a:t>Is the social interaction symmetrical or asymmetrical, in the sense that does forming a relationship require input from both parties or can they be formed unilaterally by a single party?</a:t>
            </a:r>
          </a:p>
          <a:p>
            <a:pPr marL="800100" lvl="1" indent="-342900" algn="just">
              <a:lnSpc>
                <a:spcPct val="150000"/>
              </a:lnSpc>
              <a:buFont typeface="Arial" panose="020B0604020202020204" pitchFamily="34" charset="0"/>
              <a:buChar char="•"/>
            </a:pPr>
            <a:r>
              <a:rPr lang="en-US" sz="1600" dirty="0">
                <a:solidFill>
                  <a:schemeClr val="tx1">
                    <a:lumMod val="65000"/>
                    <a:lumOff val="35000"/>
                  </a:schemeClr>
                </a:solidFill>
              </a:rPr>
              <a:t>Does the social relationship involve strong or weak ties in the sense of whether the relationships between players become deep and long lasting or are they transitory?</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By asking these questions, game designers can think about the kinds of social interactions they want to support</a:t>
            </a:r>
          </a:p>
        </p:txBody>
      </p:sp>
      <p:sp>
        <p:nvSpPr>
          <p:cNvPr id="4" name="Slide Number Placeholder 1">
            <a:extLst>
              <a:ext uri="{FF2B5EF4-FFF2-40B4-BE49-F238E27FC236}">
                <a16:creationId xmlns:a16="http://schemas.microsoft.com/office/drawing/2014/main" id="{85E49569-0A39-BDA2-4A36-54BBD19832C2}"/>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44</a:t>
            </a:fld>
            <a:endParaRPr lang="en-MY" dirty="0"/>
          </a:p>
        </p:txBody>
      </p:sp>
    </p:spTree>
    <p:extLst>
      <p:ext uri="{BB962C8B-B14F-4D97-AF65-F5344CB8AC3E}">
        <p14:creationId xmlns:p14="http://schemas.microsoft.com/office/powerpoint/2010/main" val="2259471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9FDAC-A050-CBB5-6781-52BEE79B606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F2FF9E4-2735-5E8C-C245-250F4FD725AF}"/>
              </a:ext>
            </a:extLst>
          </p:cNvPr>
          <p:cNvSpPr txBox="1"/>
          <p:nvPr/>
        </p:nvSpPr>
        <p:spPr>
          <a:xfrm>
            <a:off x="692130" y="424979"/>
            <a:ext cx="10796566"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Summary</a:t>
            </a:r>
          </a:p>
        </p:txBody>
      </p:sp>
      <p:sp>
        <p:nvSpPr>
          <p:cNvPr id="24" name="Rectangle 23">
            <a:extLst>
              <a:ext uri="{FF2B5EF4-FFF2-40B4-BE49-F238E27FC236}">
                <a16:creationId xmlns:a16="http://schemas.microsoft.com/office/drawing/2014/main" id="{A0846946-D383-51B4-232D-4A19D8E37D52}"/>
              </a:ext>
            </a:extLst>
          </p:cNvPr>
          <p:cNvSpPr/>
          <p:nvPr/>
        </p:nvSpPr>
        <p:spPr>
          <a:xfrm>
            <a:off x="1035383" y="1468956"/>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Social interaction is central to our everyday lives</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Social mechanisms, like turn-taking, enable us to collaborate and coordinate our activities</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Keeping aware of what others are doing and letting others know what you are doing are important aspects of collaborative working and socialising</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Many technologies have been built to support telepresence, social presence, and co-presence</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Social online games media has brought about significant changes in how online games can support social interaction</a:t>
            </a:r>
          </a:p>
        </p:txBody>
      </p:sp>
      <p:sp>
        <p:nvSpPr>
          <p:cNvPr id="4" name="Slide Number Placeholder 1">
            <a:extLst>
              <a:ext uri="{FF2B5EF4-FFF2-40B4-BE49-F238E27FC236}">
                <a16:creationId xmlns:a16="http://schemas.microsoft.com/office/drawing/2014/main" id="{2D147B77-B854-FE76-E384-645858705249}"/>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45</a:t>
            </a:fld>
            <a:endParaRPr lang="en-GB" dirty="0"/>
          </a:p>
        </p:txBody>
      </p:sp>
    </p:spTree>
    <p:extLst>
      <p:ext uri="{BB962C8B-B14F-4D97-AF65-F5344CB8AC3E}">
        <p14:creationId xmlns:p14="http://schemas.microsoft.com/office/powerpoint/2010/main" val="3459168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CBB2A-70FA-944F-6139-A6B79ECD5CCD}"/>
            </a:ext>
          </a:extLst>
        </p:cNvPr>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631507DB-F948-6F77-0569-74C534039F79}"/>
              </a:ext>
            </a:extLst>
          </p:cNvPr>
          <p:cNvSpPr>
            <a:spLocks noGrp="1"/>
          </p:cNvSpPr>
          <p:nvPr>
            <p:ph type="sldNum" sz="quarter" idx="11"/>
          </p:nvPr>
        </p:nvSpPr>
        <p:spPr>
          <a:xfrm>
            <a:off x="4718816" y="6433021"/>
            <a:ext cx="2743200" cy="365125"/>
          </a:xfrm>
        </p:spPr>
        <p:txBody>
          <a:bodyPr vert="horz" lIns="91440" tIns="45720" rIns="91440" bIns="45720" rtlCol="0" anchor="ctr">
            <a:normAutofit/>
          </a:bodyPr>
          <a:lstStyle/>
          <a:p>
            <a:pPr>
              <a:spcAft>
                <a:spcPts val="600"/>
              </a:spcAft>
            </a:pPr>
            <a:fld id="{7737D3DD-0AB3-4F16-99FA-6262B2B4036D}" type="slidenum">
              <a:rPr lang="en-MY" smtClean="0"/>
              <a:pPr>
                <a:spcAft>
                  <a:spcPts val="600"/>
                </a:spcAft>
              </a:pPr>
              <a:t>5</a:t>
            </a:fld>
            <a:endParaRPr lang="en-MY"/>
          </a:p>
        </p:txBody>
      </p:sp>
      <p:sp>
        <p:nvSpPr>
          <p:cNvPr id="4" name="TextBox 3">
            <a:extLst>
              <a:ext uri="{FF2B5EF4-FFF2-40B4-BE49-F238E27FC236}">
                <a16:creationId xmlns:a16="http://schemas.microsoft.com/office/drawing/2014/main" id="{4BF3463F-9692-E0E4-08ED-6A0DFF966E6C}"/>
              </a:ext>
            </a:extLst>
          </p:cNvPr>
          <p:cNvSpPr txBox="1"/>
          <p:nvPr/>
        </p:nvSpPr>
        <p:spPr>
          <a:xfrm>
            <a:off x="756416" y="367390"/>
            <a:ext cx="10668000"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Are we spending too much time in our own digital bubbles?</a:t>
            </a:r>
          </a:p>
        </p:txBody>
      </p:sp>
      <p:pic>
        <p:nvPicPr>
          <p:cNvPr id="7" name="Google Shape;118;g16794fd7a65_0_9">
            <a:extLst>
              <a:ext uri="{FF2B5EF4-FFF2-40B4-BE49-F238E27FC236}">
                <a16:creationId xmlns:a16="http://schemas.microsoft.com/office/drawing/2014/main" id="{19BA7CC4-4C80-730F-D331-4FEF2E473CDA}"/>
              </a:ext>
            </a:extLst>
          </p:cNvPr>
          <p:cNvPicPr preferRelativeResize="0"/>
          <p:nvPr/>
        </p:nvPicPr>
        <p:blipFill rotWithShape="1">
          <a:blip r:embed="rId2">
            <a:alphaModFix/>
          </a:blip>
          <a:srcRect/>
          <a:stretch/>
        </p:blipFill>
        <p:spPr>
          <a:xfrm>
            <a:off x="3085278" y="1833950"/>
            <a:ext cx="6010275" cy="4514850"/>
          </a:xfrm>
          <a:prstGeom prst="rect">
            <a:avLst/>
          </a:prstGeom>
          <a:noFill/>
          <a:ln>
            <a:noFill/>
          </a:ln>
        </p:spPr>
      </p:pic>
    </p:spTree>
    <p:extLst>
      <p:ext uri="{BB962C8B-B14F-4D97-AF65-F5344CB8AC3E}">
        <p14:creationId xmlns:p14="http://schemas.microsoft.com/office/powerpoint/2010/main" val="33093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A3920-4C9E-92B8-D183-C5C148DA2BAE}"/>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F003552-6BE9-0CBB-3592-844E882DD2DE}"/>
              </a:ext>
            </a:extLst>
          </p:cNvPr>
          <p:cNvSpPr txBox="1"/>
          <p:nvPr/>
        </p:nvSpPr>
        <p:spPr>
          <a:xfrm>
            <a:off x="1390336" y="473741"/>
            <a:ext cx="9400159"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Questions raised by social tech</a:t>
            </a:r>
          </a:p>
        </p:txBody>
      </p:sp>
      <p:sp>
        <p:nvSpPr>
          <p:cNvPr id="24" name="Rectangle 23">
            <a:extLst>
              <a:ext uri="{FF2B5EF4-FFF2-40B4-BE49-F238E27FC236}">
                <a16:creationId xmlns:a16="http://schemas.microsoft.com/office/drawing/2014/main" id="{EBFE1373-AC1B-5FBF-078F-A678597EF7EE}"/>
              </a:ext>
            </a:extLst>
          </p:cNvPr>
          <p:cNvSpPr/>
          <p:nvPr/>
        </p:nvSpPr>
        <p:spPr>
          <a:xfrm>
            <a:off x="1035385" y="1786242"/>
            <a:ext cx="10110060"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Are in person conversations being superseded by social media interactions?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How many friends do you have on Facebook, LinkedIn, WhatsApp, and so on versus real life?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How much do they overlap?</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How are the ways that we live and interact with one another changing?</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Are the established rules and etiquette still applicable to online and offline?</a:t>
            </a:r>
          </a:p>
        </p:txBody>
      </p:sp>
      <p:sp>
        <p:nvSpPr>
          <p:cNvPr id="4" name="Slide Number Placeholder 1">
            <a:extLst>
              <a:ext uri="{FF2B5EF4-FFF2-40B4-BE49-F238E27FC236}">
                <a16:creationId xmlns:a16="http://schemas.microsoft.com/office/drawing/2014/main" id="{7BD75EB0-4E8B-C97A-42FE-46829BB43123}"/>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6</a:t>
            </a:fld>
            <a:endParaRPr lang="en-MY" dirty="0"/>
          </a:p>
        </p:txBody>
      </p:sp>
    </p:spTree>
    <p:extLst>
      <p:ext uri="{BB962C8B-B14F-4D97-AF65-F5344CB8AC3E}">
        <p14:creationId xmlns:p14="http://schemas.microsoft.com/office/powerpoint/2010/main" val="1783966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75B14-C3FA-2248-C5CB-C4E7E6F2B24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2CEA17B-A2B3-CDC0-F39C-173BAEE2FA2C}"/>
              </a:ext>
            </a:extLst>
          </p:cNvPr>
          <p:cNvSpPr txBox="1"/>
          <p:nvPr/>
        </p:nvSpPr>
        <p:spPr>
          <a:xfrm>
            <a:off x="7186692" y="1782972"/>
            <a:ext cx="4473418" cy="1261884"/>
          </a:xfrm>
          <a:prstGeom prst="rect">
            <a:avLst/>
          </a:prstGeom>
          <a:noFill/>
        </p:spPr>
        <p:txBody>
          <a:bodyPr wrap="square" rtlCol="0">
            <a:spAutoFit/>
          </a:bodyPr>
          <a:lstStyle/>
          <a:p>
            <a:pPr algn="ctr"/>
            <a:r>
              <a:rPr lang="en-US" sz="4000" b="1" kern="0" dirty="0">
                <a:solidFill>
                  <a:schemeClr val="tx1">
                    <a:lumMod val="85000"/>
                    <a:lumOff val="15000"/>
                  </a:schemeClr>
                </a:solidFill>
                <a:latin typeface="+mj-lt"/>
              </a:rPr>
              <a:t>FACE-TO-FACE</a:t>
            </a:r>
          </a:p>
          <a:p>
            <a:pPr algn="ctr"/>
            <a:r>
              <a:rPr lang="en-US" sz="3600" b="1" kern="0" dirty="0">
                <a:solidFill>
                  <a:srgbClr val="C04C4C"/>
                </a:solidFill>
                <a:latin typeface="+mj-lt"/>
              </a:rPr>
              <a:t>CONVERSATIONS</a:t>
            </a:r>
          </a:p>
        </p:txBody>
      </p:sp>
      <p:sp>
        <p:nvSpPr>
          <p:cNvPr id="2" name="Slide Number Placeholder 1">
            <a:extLst>
              <a:ext uri="{FF2B5EF4-FFF2-40B4-BE49-F238E27FC236}">
                <a16:creationId xmlns:a16="http://schemas.microsoft.com/office/drawing/2014/main" id="{368866C5-14BE-A8A2-0781-A4B2B19F1486}"/>
              </a:ext>
            </a:extLst>
          </p:cNvPr>
          <p:cNvSpPr>
            <a:spLocks noGrp="1"/>
          </p:cNvSpPr>
          <p:nvPr>
            <p:ph type="sldNum" sz="quarter" idx="11"/>
          </p:nvPr>
        </p:nvSpPr>
        <p:spPr/>
        <p:txBody>
          <a:bodyPr/>
          <a:lstStyle/>
          <a:p>
            <a:fld id="{7737D3DD-0AB3-4F16-99FA-6262B2B4036D}" type="slidenum">
              <a:rPr lang="en-MY" smtClean="0"/>
              <a:t>7</a:t>
            </a:fld>
            <a:endParaRPr lang="en-MY"/>
          </a:p>
        </p:txBody>
      </p:sp>
    </p:spTree>
    <p:extLst>
      <p:ext uri="{BB962C8B-B14F-4D97-AF65-F5344CB8AC3E}">
        <p14:creationId xmlns:p14="http://schemas.microsoft.com/office/powerpoint/2010/main" val="3880616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DC74C-FCBE-924D-672F-72A78E70310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B133A7A9-4ED4-24C9-1A3F-B201524DF73B}"/>
              </a:ext>
            </a:extLst>
          </p:cNvPr>
          <p:cNvSpPr txBox="1"/>
          <p:nvPr/>
        </p:nvSpPr>
        <p:spPr>
          <a:xfrm>
            <a:off x="1390336" y="473741"/>
            <a:ext cx="9400159"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Conversational Mechanisms</a:t>
            </a:r>
          </a:p>
        </p:txBody>
      </p:sp>
      <p:sp>
        <p:nvSpPr>
          <p:cNvPr id="24" name="Rectangle 23">
            <a:extLst>
              <a:ext uri="{FF2B5EF4-FFF2-40B4-BE49-F238E27FC236}">
                <a16:creationId xmlns:a16="http://schemas.microsoft.com/office/drawing/2014/main" id="{362125C8-F7C3-9563-DC27-6CC07906337D}"/>
              </a:ext>
            </a:extLst>
          </p:cNvPr>
          <p:cNvSpPr/>
          <p:nvPr/>
        </p:nvSpPr>
        <p:spPr>
          <a:xfrm>
            <a:off x="1035385" y="1478703"/>
            <a:ext cx="10110060"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Various mechanisms and ‘rules’ are followed when holding a conversation face-to-face such as mutual greetings</a:t>
            </a:r>
          </a:p>
          <a:p>
            <a:pPr lvl="7" algn="just">
              <a:lnSpc>
                <a:spcPct val="150000"/>
              </a:lnSpc>
            </a:pPr>
            <a:r>
              <a:rPr lang="en-US" sz="2000" dirty="0">
                <a:solidFill>
                  <a:schemeClr val="tx1">
                    <a:lumMod val="65000"/>
                    <a:lumOff val="35000"/>
                  </a:schemeClr>
                </a:solidFill>
              </a:rPr>
              <a:t>A: Hi there</a:t>
            </a:r>
          </a:p>
          <a:p>
            <a:pPr lvl="7" algn="just">
              <a:lnSpc>
                <a:spcPct val="150000"/>
              </a:lnSpc>
            </a:pPr>
            <a:r>
              <a:rPr lang="en-US" sz="2000" dirty="0">
                <a:solidFill>
                  <a:schemeClr val="tx1">
                    <a:lumMod val="65000"/>
                    <a:lumOff val="35000"/>
                  </a:schemeClr>
                </a:solidFill>
              </a:rPr>
              <a:t>B: Hi!</a:t>
            </a:r>
          </a:p>
          <a:p>
            <a:pPr lvl="7" algn="just">
              <a:lnSpc>
                <a:spcPct val="150000"/>
              </a:lnSpc>
            </a:pPr>
            <a:r>
              <a:rPr lang="en-US" sz="2000" dirty="0">
                <a:solidFill>
                  <a:schemeClr val="tx1">
                    <a:lumMod val="65000"/>
                    <a:lumOff val="35000"/>
                  </a:schemeClr>
                </a:solidFill>
              </a:rPr>
              <a:t>C: Hi</a:t>
            </a:r>
          </a:p>
          <a:p>
            <a:pPr lvl="7" algn="just">
              <a:lnSpc>
                <a:spcPct val="150000"/>
              </a:lnSpc>
            </a:pPr>
            <a:r>
              <a:rPr lang="en-US" sz="2000" dirty="0">
                <a:solidFill>
                  <a:schemeClr val="tx1">
                    <a:lumMod val="65000"/>
                    <a:lumOff val="35000"/>
                  </a:schemeClr>
                </a:solidFill>
              </a:rPr>
              <a:t>A: All right?</a:t>
            </a:r>
          </a:p>
          <a:p>
            <a:pPr lvl="7" algn="just">
              <a:lnSpc>
                <a:spcPct val="150000"/>
              </a:lnSpc>
            </a:pPr>
            <a:r>
              <a:rPr lang="en-US" sz="2000" dirty="0">
                <a:solidFill>
                  <a:schemeClr val="tx1">
                    <a:lumMod val="65000"/>
                    <a:lumOff val="35000"/>
                  </a:schemeClr>
                </a:solidFill>
              </a:rPr>
              <a:t>C: Good, how’s it going?</a:t>
            </a:r>
          </a:p>
          <a:p>
            <a:pPr lvl="7" algn="just">
              <a:lnSpc>
                <a:spcPct val="150000"/>
              </a:lnSpc>
            </a:pPr>
            <a:r>
              <a:rPr lang="en-US" sz="2000" dirty="0">
                <a:solidFill>
                  <a:schemeClr val="tx1">
                    <a:lumMod val="65000"/>
                    <a:lumOff val="35000"/>
                  </a:schemeClr>
                </a:solidFill>
              </a:rPr>
              <a:t>A: Fine, how are you?</a:t>
            </a:r>
          </a:p>
          <a:p>
            <a:pPr lvl="7" algn="just">
              <a:lnSpc>
                <a:spcPct val="150000"/>
              </a:lnSpc>
            </a:pPr>
            <a:r>
              <a:rPr lang="en-US" sz="2000" dirty="0">
                <a:solidFill>
                  <a:schemeClr val="tx1">
                    <a:lumMod val="65000"/>
                    <a:lumOff val="35000"/>
                  </a:schemeClr>
                </a:solidFill>
              </a:rPr>
              <a:t>C: OK</a:t>
            </a:r>
          </a:p>
          <a:p>
            <a:pPr lvl="7" algn="just">
              <a:lnSpc>
                <a:spcPct val="150000"/>
              </a:lnSpc>
            </a:pPr>
            <a:r>
              <a:rPr lang="en-US" sz="2000" dirty="0">
                <a:solidFill>
                  <a:schemeClr val="tx1">
                    <a:lumMod val="65000"/>
                    <a:lumOff val="35000"/>
                  </a:schemeClr>
                </a:solidFill>
              </a:rPr>
              <a:t>B: So-so. How’s life treating you?</a:t>
            </a:r>
          </a:p>
        </p:txBody>
      </p:sp>
      <p:sp>
        <p:nvSpPr>
          <p:cNvPr id="4" name="Slide Number Placeholder 1">
            <a:extLst>
              <a:ext uri="{FF2B5EF4-FFF2-40B4-BE49-F238E27FC236}">
                <a16:creationId xmlns:a16="http://schemas.microsoft.com/office/drawing/2014/main" id="{49A8E2A3-4EEB-7BFA-40D9-3E1B1025D51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8</a:t>
            </a:fld>
            <a:endParaRPr lang="en-MY" dirty="0"/>
          </a:p>
        </p:txBody>
      </p:sp>
    </p:spTree>
    <p:extLst>
      <p:ext uri="{BB962C8B-B14F-4D97-AF65-F5344CB8AC3E}">
        <p14:creationId xmlns:p14="http://schemas.microsoft.com/office/powerpoint/2010/main" val="825101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F8232-69CA-6D66-1895-BC953EB577AA}"/>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7DFFBF47-7521-144A-31B7-0B1079FDFA33}"/>
              </a:ext>
            </a:extLst>
          </p:cNvPr>
          <p:cNvSpPr txBox="1"/>
          <p:nvPr/>
        </p:nvSpPr>
        <p:spPr>
          <a:xfrm>
            <a:off x="1390336" y="473741"/>
            <a:ext cx="9400159"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Conversational Rules</a:t>
            </a:r>
          </a:p>
        </p:txBody>
      </p:sp>
      <p:sp>
        <p:nvSpPr>
          <p:cNvPr id="24" name="Rectangle 23">
            <a:extLst>
              <a:ext uri="{FF2B5EF4-FFF2-40B4-BE49-F238E27FC236}">
                <a16:creationId xmlns:a16="http://schemas.microsoft.com/office/drawing/2014/main" id="{3BC4A370-93E6-0FB0-383A-8AEB0B72B5AA}"/>
              </a:ext>
            </a:extLst>
          </p:cNvPr>
          <p:cNvSpPr/>
          <p:nvPr/>
        </p:nvSpPr>
        <p:spPr>
          <a:xfrm>
            <a:off x="1035385" y="1478703"/>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Sacks et al. (1978) conversation analysis of conversations propose three basic rules: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lvl="2" algn="just">
              <a:lnSpc>
                <a:spcPct val="150000"/>
              </a:lnSpc>
            </a:pPr>
            <a:r>
              <a:rPr lang="en-US" sz="2000" b="1" dirty="0">
                <a:solidFill>
                  <a:schemeClr val="tx1">
                    <a:lumMod val="65000"/>
                    <a:lumOff val="35000"/>
                  </a:schemeClr>
                </a:solidFill>
              </a:rPr>
              <a:t>Rule 1</a:t>
            </a:r>
            <a:r>
              <a:rPr lang="en-US" sz="2000" dirty="0">
                <a:solidFill>
                  <a:schemeClr val="tx1">
                    <a:lumMod val="65000"/>
                    <a:lumOff val="35000"/>
                  </a:schemeClr>
                </a:solidFill>
              </a:rPr>
              <a:t>: The current speaker chooses the next speaker by asking an opinion, question, or request</a:t>
            </a:r>
          </a:p>
          <a:p>
            <a:pPr lvl="2" algn="just">
              <a:lnSpc>
                <a:spcPct val="150000"/>
              </a:lnSpc>
            </a:pPr>
            <a:endParaRPr lang="en-US" sz="2000" dirty="0">
              <a:solidFill>
                <a:schemeClr val="tx1">
                  <a:lumMod val="65000"/>
                  <a:lumOff val="35000"/>
                </a:schemeClr>
              </a:solidFill>
            </a:endParaRPr>
          </a:p>
          <a:p>
            <a:pPr lvl="2" algn="just">
              <a:lnSpc>
                <a:spcPct val="150000"/>
              </a:lnSpc>
            </a:pPr>
            <a:r>
              <a:rPr lang="en-US" sz="2000" b="1" dirty="0">
                <a:solidFill>
                  <a:schemeClr val="tx1">
                    <a:lumMod val="65000"/>
                    <a:lumOff val="35000"/>
                  </a:schemeClr>
                </a:solidFill>
              </a:rPr>
              <a:t>Rule 2</a:t>
            </a:r>
            <a:r>
              <a:rPr lang="en-US" sz="2000" dirty="0">
                <a:solidFill>
                  <a:schemeClr val="tx1">
                    <a:lumMod val="65000"/>
                    <a:lumOff val="35000"/>
                  </a:schemeClr>
                </a:solidFill>
              </a:rPr>
              <a:t>: Another person decides to start speaking</a:t>
            </a:r>
          </a:p>
          <a:p>
            <a:pPr lvl="2" algn="just">
              <a:lnSpc>
                <a:spcPct val="150000"/>
              </a:lnSpc>
            </a:pPr>
            <a:endParaRPr lang="en-US" sz="2000" dirty="0">
              <a:solidFill>
                <a:schemeClr val="tx1">
                  <a:lumMod val="65000"/>
                  <a:lumOff val="35000"/>
                </a:schemeClr>
              </a:solidFill>
            </a:endParaRPr>
          </a:p>
          <a:p>
            <a:pPr lvl="2" algn="just">
              <a:lnSpc>
                <a:spcPct val="150000"/>
              </a:lnSpc>
            </a:pPr>
            <a:r>
              <a:rPr lang="en-US" sz="2000" b="1" dirty="0">
                <a:solidFill>
                  <a:schemeClr val="tx1">
                    <a:lumMod val="65000"/>
                    <a:lumOff val="35000"/>
                  </a:schemeClr>
                </a:solidFill>
              </a:rPr>
              <a:t>Rule 3</a:t>
            </a:r>
            <a:r>
              <a:rPr lang="en-US" sz="2000" dirty="0">
                <a:solidFill>
                  <a:schemeClr val="tx1">
                    <a:lumMod val="65000"/>
                    <a:lumOff val="35000"/>
                  </a:schemeClr>
                </a:solidFill>
              </a:rPr>
              <a:t>: The current speaker continues talking</a:t>
            </a:r>
          </a:p>
        </p:txBody>
      </p:sp>
      <p:sp>
        <p:nvSpPr>
          <p:cNvPr id="4" name="Slide Number Placeholder 1">
            <a:extLst>
              <a:ext uri="{FF2B5EF4-FFF2-40B4-BE49-F238E27FC236}">
                <a16:creationId xmlns:a16="http://schemas.microsoft.com/office/drawing/2014/main" id="{9212A088-1DB1-2938-D7EE-D9B62288F9A6}"/>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9</a:t>
            </a:fld>
            <a:endParaRPr lang="en-MY" dirty="0"/>
          </a:p>
        </p:txBody>
      </p:sp>
    </p:spTree>
    <p:extLst>
      <p:ext uri="{BB962C8B-B14F-4D97-AF65-F5344CB8AC3E}">
        <p14:creationId xmlns:p14="http://schemas.microsoft.com/office/powerpoint/2010/main" val="4196971250"/>
      </p:ext>
    </p:extLst>
  </p:cSld>
  <p:clrMapOvr>
    <a:masterClrMapping/>
  </p:clrMapOvr>
</p:sld>
</file>

<file path=ppt/theme/theme1.xml><?xml version="1.0" encoding="utf-8"?>
<a:theme xmlns:a="http://schemas.openxmlformats.org/drawingml/2006/main" name="Office Theme">
  <a:themeElements>
    <a:clrScheme name="PPT custom">
      <a:dk1>
        <a:sysClr val="windowText" lastClr="000000"/>
      </a:dk1>
      <a:lt1>
        <a:sysClr val="window" lastClr="FFFFFF"/>
      </a:lt1>
      <a:dk2>
        <a:srgbClr val="323232"/>
      </a:dk2>
      <a:lt2>
        <a:srgbClr val="E7D7C1"/>
      </a:lt2>
      <a:accent1>
        <a:srgbClr val="74121D"/>
      </a:accent1>
      <a:accent2>
        <a:srgbClr val="A7333F"/>
      </a:accent2>
      <a:accent3>
        <a:srgbClr val="C52233"/>
      </a:accent3>
      <a:accent4>
        <a:srgbClr val="B19C7D"/>
      </a:accent4>
      <a:accent5>
        <a:srgbClr val="7F5F52"/>
      </a:accent5>
      <a:accent6>
        <a:srgbClr val="B27D49"/>
      </a:accent6>
      <a:hlink>
        <a:srgbClr val="FFC000"/>
      </a:hlink>
      <a:folHlink>
        <a:srgbClr val="B26B02"/>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w="71585" cap="flat">
          <a:noFill/>
          <a:prstDash val="solid"/>
          <a:miter/>
        </a:ln>
      </a:spPr>
      <a:bodyPr rtlCol="0" anchor="ctr"/>
      <a:lstStyle>
        <a:defPPr algn="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9371</TotalTime>
  <Words>2676</Words>
  <Application>Microsoft Office PowerPoint</Application>
  <PresentationFormat>Widescreen</PresentationFormat>
  <Paragraphs>337</Paragraphs>
  <Slides>45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Helvetica</vt:lpstr>
      <vt:lpstr>Poppins</vt:lpstr>
      <vt:lpstr>Poppins Medium</vt:lpstr>
      <vt:lpstr>Times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Telepresence Robots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NOR IDIANA BINTI HAMIDI</dc:creator>
  <cp:lastModifiedBy>SARINA BINTI SULAIMAN</cp:lastModifiedBy>
  <cp:revision>242</cp:revision>
  <cp:lastPrinted>2025-03-27T08:57:42Z</cp:lastPrinted>
  <dcterms:created xsi:type="dcterms:W3CDTF">2022-06-08T07:39:09Z</dcterms:created>
  <dcterms:modified xsi:type="dcterms:W3CDTF">2025-10-29T05:56:26Z</dcterms:modified>
</cp:coreProperties>
</file>